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396" r:id="rId7"/>
    <p:sldId id="398" r:id="rId8"/>
    <p:sldId id="412" r:id="rId9"/>
    <p:sldId id="413" r:id="rId10"/>
    <p:sldId id="419" r:id="rId11"/>
    <p:sldId id="414" r:id="rId12"/>
    <p:sldId id="451" r:id="rId13"/>
    <p:sldId id="416" r:id="rId14"/>
    <p:sldId id="423" r:id="rId15"/>
    <p:sldId id="447" r:id="rId16"/>
    <p:sldId id="448" r:id="rId17"/>
    <p:sldId id="425" r:id="rId18"/>
    <p:sldId id="418" r:id="rId19"/>
    <p:sldId id="426" r:id="rId20"/>
    <p:sldId id="428" r:id="rId21"/>
    <p:sldId id="42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6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A-C64F-A575-F4DECF2595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A-C64F-A575-F4DECF2595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1A-C64F-A575-F4DECF2595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27-3F46-AD94-BFB39DF72F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1-CA4D-AFBF-0D011973E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lt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C-0D40-8B9B-975D857559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C-0D40-8B9B-975D857559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C-0D40-8B9B-975D857559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5C-0D40-8B9B-975D85755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758223"/>
        <c:axId val="1101117199"/>
      </c:barChart>
      <c:catAx>
        <c:axId val="110675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1117199"/>
        <c:crosses val="autoZero"/>
        <c:auto val="1"/>
        <c:lblAlgn val="ctr"/>
        <c:lblOffset val="100"/>
        <c:noMultiLvlLbl val="0"/>
      </c:catAx>
      <c:valAx>
        <c:axId val="110111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675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jpeg"/><Relationship Id="rId2" Type="http://schemas.openxmlformats.org/officeDocument/2006/relationships/image" Target="../media/image4.png"/><Relationship Id="rId16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emf"/><Relationship Id="rId39" Type="http://schemas.openxmlformats.org/officeDocument/2006/relationships/image" Target="../media/image56.emf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7" Type="http://schemas.openxmlformats.org/officeDocument/2006/relationships/image" Target="../media/image24.emf"/><Relationship Id="rId2" Type="http://schemas.openxmlformats.org/officeDocument/2006/relationships/image" Target="../media/image4.png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29" Type="http://schemas.openxmlformats.org/officeDocument/2006/relationships/image" Target="../media/image46.emf"/><Relationship Id="rId41" Type="http://schemas.openxmlformats.org/officeDocument/2006/relationships/image" Target="../media/image5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37" Type="http://schemas.openxmlformats.org/officeDocument/2006/relationships/image" Target="../media/image54.emf"/><Relationship Id="rId40" Type="http://schemas.openxmlformats.org/officeDocument/2006/relationships/image" Target="../media/image57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38" Type="http://schemas.openxmlformats.org/officeDocument/2006/relationships/image" Target="../media/image55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rporate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>
            <a:extLst>
              <a:ext uri="{FF2B5EF4-FFF2-40B4-BE49-F238E27FC236}">
                <a16:creationId xmlns:a16="http://schemas.microsoft.com/office/drawing/2014/main" id="{0E3489BA-F027-7844-81D8-58A8E1CF56E6}"/>
              </a:ext>
            </a:extLst>
          </p:cNvPr>
          <p:cNvSpPr/>
          <p:nvPr userDrawn="1"/>
        </p:nvSpPr>
        <p:spPr>
          <a:xfrm>
            <a:off x="-16659" y="-44450"/>
            <a:ext cx="9160659" cy="5187950"/>
          </a:xfrm>
          <a:prstGeom prst="rect">
            <a:avLst/>
          </a:prstGeom>
          <a:gradFill flip="none" rotWithShape="1">
            <a:gsLst>
              <a:gs pos="76000">
                <a:srgbClr val="FF254F"/>
              </a:gs>
              <a:gs pos="19000">
                <a:srgbClr val="1628D4"/>
              </a:gs>
            </a:gsLst>
            <a:lin ang="4200000" scaled="0"/>
            <a:tileRect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19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BB867632-D3C8-524E-829F-CBB4557DB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89" y="2074865"/>
            <a:ext cx="3284421" cy="8358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45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576D7E4-5AC5-FD49-8D2E-4038604E75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3813" y="0"/>
            <a:ext cx="4416425" cy="51435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75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6C8D81-B5AF-2D4C-A867-EC148A0AD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1863" y="1974335"/>
            <a:ext cx="4054474" cy="4846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00kWp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A375D6B-435A-E849-B09C-983E6DD3A8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862" y="2633717"/>
            <a:ext cx="4054475" cy="6363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03214"/>
            <a:ext cx="1938337" cy="260723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es-ES" dirty="0"/>
              <a:t>– </a:t>
            </a:r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D1B4FF54-5970-E544-AB11-CBFC763112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1862" y="4513413"/>
            <a:ext cx="1705697" cy="26072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47CD04DB-B715-7849-9809-6A3A065E55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380" y="4513413"/>
            <a:ext cx="1674957" cy="26072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66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767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0311218B-3573-1E40-AA4B-5BC87F8E7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44D5D5-1E8C-5C4F-9288-98B5076B4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1148740"/>
            <a:ext cx="4102630" cy="36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77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D1A800-4424-9B46-B580-07997F42B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37" y="1028381"/>
            <a:ext cx="622300" cy="774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4A1C4-11E0-344F-8BCB-0824154BF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944" y="1091881"/>
            <a:ext cx="787400" cy="6477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43934C0-0993-FA4E-95C5-238B33564F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751" y="1085531"/>
            <a:ext cx="660400" cy="660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5C45717-2F84-9F46-9728-C8E4FD6CB9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58" y="1187131"/>
            <a:ext cx="1397000" cy="457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9604FA-D26A-4A47-A62E-98F38B6AC4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7" y="1199831"/>
            <a:ext cx="939800" cy="4318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020C800-D14C-7144-8E12-EDD068266A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017" y="2378682"/>
            <a:ext cx="901700" cy="6477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6A67B92-DB20-F642-BEFF-B229CEC0912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42" y="2321532"/>
            <a:ext cx="673100" cy="76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D36FBD5-9FC5-3A44-92A1-2C8F63D78C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86" y="2416782"/>
            <a:ext cx="1270000" cy="5715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03A820-F732-4C4C-A8BD-64826D697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30" y="2454882"/>
            <a:ext cx="685800" cy="4953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DE62F3-0BE8-1D4F-8149-6E96875F98F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4674" y="2270732"/>
            <a:ext cx="914400" cy="8636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EFB91A7-7C9C-4F49-BC86-7F6D6450CF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5" y="3734406"/>
            <a:ext cx="342900" cy="6858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8C62FE3-A6D6-A840-B21D-8D6AAA5D25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387" y="3816956"/>
            <a:ext cx="635000" cy="5207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BB350F0-AA66-E14C-A22B-18DB066109D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759" y="3797906"/>
            <a:ext cx="558800" cy="5588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6D3A7FC-19AF-494D-938E-EBD2E82030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931" y="3842356"/>
            <a:ext cx="67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C75FFAB0-A9E9-EE46-A015-1CBBCC8BE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1016046"/>
            <a:ext cx="482600" cy="4572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63D3CE2-14CA-1C43-A1A8-66F418471C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67" y="1028746"/>
            <a:ext cx="279400" cy="4318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F13BA3-E606-CD44-9498-E51EB9D11C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952" y="1016046"/>
            <a:ext cx="469900" cy="4572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0AFB634-0FA7-6243-909B-DEFAFD3523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837" y="1028746"/>
            <a:ext cx="368300" cy="4318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F78DFF-1272-AD44-BBFC-5308FE3BB2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122" y="1028746"/>
            <a:ext cx="368300" cy="4318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A0D86D58-5C30-5E47-9057-66C0EC21CA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407" y="1003346"/>
            <a:ext cx="381000" cy="4826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9351D553-2272-2547-B20D-7A37490BB79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392" y="1016046"/>
            <a:ext cx="355600" cy="4572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E3B375B-08A8-F545-B4D8-D955CB95E87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77" y="1028746"/>
            <a:ext cx="368300" cy="4318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3175959-2172-F04A-A17A-9A5D157A14E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262" y="1016046"/>
            <a:ext cx="533400" cy="4572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FCB06EE-8F22-E247-A90F-35B50F48219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647" y="958896"/>
            <a:ext cx="469900" cy="5715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E0E7CDA-E423-1140-9B9C-4FD8FFE0BA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532" y="939846"/>
            <a:ext cx="609600" cy="6096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AECE40C-5F98-C846-930C-86E547FA71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118" y="990646"/>
            <a:ext cx="609600" cy="50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33D7EA4B-EB23-F042-9B56-B6CE0E683E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279" y="2076204"/>
            <a:ext cx="317500" cy="5588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F7B45AC-6005-0949-A048-97EF8C5BF8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940" y="3167660"/>
            <a:ext cx="228600" cy="4445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7A091A72-89FD-FC42-8F94-E8757692D92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949" y="3167660"/>
            <a:ext cx="228600" cy="4445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601752-69E7-CE41-B485-0424984B3B3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0" y="2127004"/>
            <a:ext cx="317500" cy="4572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4A64A04-4C19-644D-AE31-8CDB964DC7C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53" y="2165104"/>
            <a:ext cx="660400" cy="381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BE580BD-EB47-D64A-AA28-4DAC5DA39A4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916" y="2184154"/>
            <a:ext cx="381000" cy="3429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8F83F272-B6C5-ED46-A434-90FBD4AEFAF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30" y="3129560"/>
            <a:ext cx="381000" cy="5207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74421C7-6442-004F-A5E9-14F436ADF03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25" y="3180360"/>
            <a:ext cx="469900" cy="4191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8702A025-B936-A845-B342-7398D2CF551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205" y="2139704"/>
            <a:ext cx="622300" cy="4318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13FF28A-842F-0E44-8071-8594E258232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194" y="2133354"/>
            <a:ext cx="304800" cy="4445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2178D5F0-B532-DE40-8A95-5A075F8C36F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357" y="2133354"/>
            <a:ext cx="304800" cy="4445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D7819A37-CDF2-F940-A6AD-ACBF596FBFF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520" y="2139704"/>
            <a:ext cx="685800" cy="4191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9A0E8CE9-9112-AB43-878A-565DF047DFB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0" y="3174010"/>
            <a:ext cx="495300" cy="4318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E89033F-729D-AD40-9229-822D5F878301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95" y="3218460"/>
            <a:ext cx="381000" cy="34290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DA77AD23-F062-B642-A120-8F1AEE6D92F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400" y="3174010"/>
            <a:ext cx="431800" cy="4318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1A7C8395-32D9-6F4B-8E3C-0A48B788A05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605" y="3161310"/>
            <a:ext cx="457200" cy="45720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C1544272-0810-2B4A-B65F-CDA495FC5A97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210" y="3167660"/>
            <a:ext cx="571500" cy="4445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CE2AC847-0C84-4245-989E-941A14CB978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115" y="3161310"/>
            <a:ext cx="457200" cy="45720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E8C13080-EA92-CA40-B181-7187510D6558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720" y="3180360"/>
            <a:ext cx="419100" cy="4191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C4AEFF05-A2FA-004D-9AB1-168EC23B5239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868" y="2146054"/>
            <a:ext cx="431800" cy="41910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9AF66BD5-7725-5E47-9167-B22498BBA771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031" y="2146054"/>
            <a:ext cx="431800" cy="4191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949B64CC-A4D9-F74E-BE0D-F02F1DC5C281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35" y="3231160"/>
            <a:ext cx="609600" cy="3175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04EBBC5D-6CB1-C440-A070-C91C23E38F26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367" y="4259568"/>
            <a:ext cx="444500" cy="4826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D48B7472-1396-A948-804E-49DDC434BA1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79" y="4291318"/>
            <a:ext cx="444500" cy="419100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79366349-D472-FA42-9B5B-DF04A3AB32BE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23" y="4246868"/>
            <a:ext cx="457200" cy="508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6B440273-542F-F94B-9E01-3F73B8B90A55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810" y="4265918"/>
            <a:ext cx="317500" cy="469900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43FE0AB9-8E2C-754E-8A50-D76EEE2A0E2B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42" y="2184154"/>
            <a:ext cx="520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1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BFC623-D9CA-6748-A0AE-7BEAF7913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1052080"/>
            <a:ext cx="825500" cy="952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1D2CFA-8355-A348-8EDE-F9E7F97A1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270" y="1047173"/>
            <a:ext cx="723900" cy="812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F639353-9BB9-D847-AAD7-D6BC523DD0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958" y="1066223"/>
            <a:ext cx="749300" cy="7747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28D9C16-3BEB-C54C-8CD8-3CA179A35A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630" y="2362778"/>
            <a:ext cx="571500" cy="8763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AA1A71-3CD3-7545-B085-F70A51B954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667" y="2394528"/>
            <a:ext cx="939800" cy="81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35B3623-493F-5346-B884-35BEB76632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04" y="2458028"/>
            <a:ext cx="685800" cy="685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B22CF6D-C441-E844-9ABA-A6C163BB26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69" y="3722833"/>
            <a:ext cx="787400" cy="7747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5990179-BD03-8A4D-B96A-EC6151D0566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065" y="3722833"/>
            <a:ext cx="647700" cy="7874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BFE3924-6E05-074D-B0D2-994DFD54E51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04" y="3868883"/>
            <a:ext cx="927100" cy="546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DF4929-53FD-DD4F-A164-50F47FA9DD7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642" y="3678383"/>
            <a:ext cx="927100" cy="7366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883BF38-B8E6-4044-ACE9-0DF64854DD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580" y="3811733"/>
            <a:ext cx="927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079C6313-9CAC-184A-8A66-6E4D57623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812D32D-61C2-8D41-A954-D4C287B2CC0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03117369"/>
              </p:ext>
            </p:extLst>
          </p:nvPr>
        </p:nvGraphicFramePr>
        <p:xfrm>
          <a:off x="4427537" y="1034858"/>
          <a:ext cx="4434947" cy="380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arcador de texto 13">
            <a:extLst>
              <a:ext uri="{FF2B5EF4-FFF2-40B4-BE49-F238E27FC236}">
                <a16:creationId xmlns:a16="http://schemas.microsoft.com/office/drawing/2014/main" id="{9CB36AF7-05A1-6B44-AF30-C0166433A6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2" y="1034858"/>
            <a:ext cx="4131735" cy="1131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Marcador de texto 18">
            <a:extLst>
              <a:ext uri="{FF2B5EF4-FFF2-40B4-BE49-F238E27FC236}">
                <a16:creationId xmlns:a16="http://schemas.microsoft.com/office/drawing/2014/main" id="{730A9476-BEE1-2448-8EE2-ECA504EF3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2" y="2480433"/>
            <a:ext cx="4131736" cy="10518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F26967D4-0378-C44E-8C34-7ECE939DA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515" y="3788462"/>
            <a:ext cx="4146296" cy="105182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2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079C6313-9CAC-184A-8A66-6E4D57623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9C18E45-CBE4-1F4C-9362-579F7A48DDC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79300015"/>
              </p:ext>
            </p:extLst>
          </p:nvPr>
        </p:nvGraphicFramePr>
        <p:xfrm>
          <a:off x="1314485" y="1696453"/>
          <a:ext cx="6681537" cy="314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C9468397-9092-6A46-988A-4A8C7F116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982" y="1034858"/>
            <a:ext cx="4131736" cy="3608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6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D8636F4-244D-1448-A2DD-03297AAC2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4925"/>
            <a:ext cx="9144000" cy="5178425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C491D23-F488-5342-B1E8-CCAAB6E3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874" y="11304657"/>
            <a:ext cx="1567620" cy="39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…">
            <a:extLst>
              <a:ext uri="{FF2B5EF4-FFF2-40B4-BE49-F238E27FC236}">
                <a16:creationId xmlns:a16="http://schemas.microsoft.com/office/drawing/2014/main" id="{E93D638D-768F-1C4A-861A-F3B9744D736F}"/>
              </a:ext>
            </a:extLst>
          </p:cNvPr>
          <p:cNvSpPr txBox="1"/>
          <p:nvPr userDrawn="1"/>
        </p:nvSpPr>
        <p:spPr>
          <a:xfrm>
            <a:off x="1114998" y="6989685"/>
            <a:ext cx="5376680" cy="25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ts val="19000"/>
              </a:lnSpc>
              <a:defRPr sz="19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Rectángulo">
            <a:extLst>
              <a:ext uri="{FF2B5EF4-FFF2-40B4-BE49-F238E27FC236}">
                <a16:creationId xmlns:a16="http://schemas.microsoft.com/office/drawing/2014/main" id="{498C6DEC-D4C5-9B41-A5AC-0F60F44F79C3}"/>
              </a:ext>
            </a:extLst>
          </p:cNvPr>
          <p:cNvSpPr/>
          <p:nvPr userDrawn="1"/>
        </p:nvSpPr>
        <p:spPr>
          <a:xfrm>
            <a:off x="-1206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138ED465-B1B9-ED41-A8F0-0F1A24CE8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3039031"/>
            <a:ext cx="5932878" cy="177480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80000"/>
              </a:lnSpc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Presentation</a:t>
            </a:r>
            <a:endParaRPr lang="es-ES" dirty="0"/>
          </a:p>
          <a:p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9D9454D7-DE1A-3A44-A856-4665BC5F7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94" y="4340213"/>
            <a:ext cx="1861084" cy="4736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26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5579" userDrawn="1">
          <p15:clr>
            <a:srgbClr val="FBAE40"/>
          </p15:clr>
        </p15:guide>
        <p15:guide id="3" orient="horz" pos="191" userDrawn="1">
          <p15:clr>
            <a:srgbClr val="FBAE40"/>
          </p15:clr>
        </p15:guide>
        <p15:guide id="4" orient="horz" pos="30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ntranc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D8636F4-244D-1448-A2DD-03297AAC2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4925"/>
            <a:ext cx="9144000" cy="5178425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C491D23-F488-5342-B1E8-CCAAB6E3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874" y="11304657"/>
            <a:ext cx="1567620" cy="39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…">
            <a:extLst>
              <a:ext uri="{FF2B5EF4-FFF2-40B4-BE49-F238E27FC236}">
                <a16:creationId xmlns:a16="http://schemas.microsoft.com/office/drawing/2014/main" id="{E93D638D-768F-1C4A-861A-F3B9744D736F}"/>
              </a:ext>
            </a:extLst>
          </p:cNvPr>
          <p:cNvSpPr txBox="1"/>
          <p:nvPr userDrawn="1"/>
        </p:nvSpPr>
        <p:spPr>
          <a:xfrm>
            <a:off x="1114998" y="6989685"/>
            <a:ext cx="5376680" cy="25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ts val="19000"/>
              </a:lnSpc>
              <a:defRPr sz="19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Rectángulo">
            <a:extLst>
              <a:ext uri="{FF2B5EF4-FFF2-40B4-BE49-F238E27FC236}">
                <a16:creationId xmlns:a16="http://schemas.microsoft.com/office/drawing/2014/main" id="{498C6DEC-D4C5-9B41-A5AC-0F60F44F79C3}"/>
              </a:ext>
            </a:extLst>
          </p:cNvPr>
          <p:cNvSpPr/>
          <p:nvPr userDrawn="1"/>
        </p:nvSpPr>
        <p:spPr>
          <a:xfrm>
            <a:off x="-1206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9D9454D7-DE1A-3A44-A856-4665BC5F7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94" y="4340213"/>
            <a:ext cx="1861084" cy="4736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43905261-9101-5D44-9E64-376D06355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922" y="3893270"/>
            <a:ext cx="4096810" cy="9205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endParaRPr lang="es-ES" dirty="0"/>
          </a:p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005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5579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ntrance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">
            <a:extLst>
              <a:ext uri="{FF2B5EF4-FFF2-40B4-BE49-F238E27FC236}">
                <a16:creationId xmlns:a16="http://schemas.microsoft.com/office/drawing/2014/main" id="{B54EA040-193B-8043-B08C-8518E41E8448}"/>
              </a:ext>
            </a:extLst>
          </p:cNvPr>
          <p:cNvSpPr/>
          <p:nvPr userDrawn="1"/>
        </p:nvSpPr>
        <p:spPr>
          <a:xfrm>
            <a:off x="-1206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/>
              </a:gs>
              <a:gs pos="98996">
                <a:srgbClr val="875EFF"/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C491D23-F488-5342-B1E8-CCAAB6E3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874" y="11304657"/>
            <a:ext cx="1567620" cy="39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…">
            <a:extLst>
              <a:ext uri="{FF2B5EF4-FFF2-40B4-BE49-F238E27FC236}">
                <a16:creationId xmlns:a16="http://schemas.microsoft.com/office/drawing/2014/main" id="{E93D638D-768F-1C4A-861A-F3B9744D736F}"/>
              </a:ext>
            </a:extLst>
          </p:cNvPr>
          <p:cNvSpPr txBox="1"/>
          <p:nvPr userDrawn="1"/>
        </p:nvSpPr>
        <p:spPr>
          <a:xfrm>
            <a:off x="1114998" y="6989685"/>
            <a:ext cx="5376680" cy="25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ts val="19000"/>
              </a:lnSpc>
              <a:defRPr sz="19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9D9454D7-DE1A-3A44-A856-4665BC5F7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94" y="4340213"/>
            <a:ext cx="1861084" cy="47362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A8E1EF36-2A71-B242-988D-BDF17B48ED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922" y="3893270"/>
            <a:ext cx="4096810" cy="9205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endParaRPr lang="es-ES" dirty="0"/>
          </a:p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74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5579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6C8D81-B5AF-2D4C-A867-EC148A0AD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2" y="1034858"/>
            <a:ext cx="4131735" cy="1131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576D7E4-5AC5-FD49-8D2E-4038604E75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7575" y="0"/>
            <a:ext cx="4416425" cy="51435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A375D6B-435A-E849-B09C-983E6DD3A8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2" y="2480433"/>
            <a:ext cx="4131736" cy="10518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515" y="3788462"/>
            <a:ext cx="4146296" cy="105182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97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orient="horz" pos="191" userDrawn="1">
          <p15:clr>
            <a:srgbClr val="FBAE40"/>
          </p15:clr>
        </p15:guide>
        <p15:guide id="4" orient="horz" pos="3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ítulo 2">
            <a:extLst>
              <a:ext uri="{FF2B5EF4-FFF2-40B4-BE49-F238E27FC236}">
                <a16:creationId xmlns:a16="http://schemas.microsoft.com/office/drawing/2014/main" id="{3E5CA744-8D91-2A48-AC95-E4B70DC34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470" y="1665007"/>
            <a:ext cx="1565721" cy="24509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9" name="Marcador de texto 13">
            <a:extLst>
              <a:ext uri="{FF2B5EF4-FFF2-40B4-BE49-F238E27FC236}">
                <a16:creationId xmlns:a16="http://schemas.microsoft.com/office/drawing/2014/main" id="{86929BFD-01CF-E64A-A242-7B54F663B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212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0" name="Marcador de texto 13">
            <a:extLst>
              <a:ext uri="{FF2B5EF4-FFF2-40B4-BE49-F238E27FC236}">
                <a16:creationId xmlns:a16="http://schemas.microsoft.com/office/drawing/2014/main" id="{BC552A53-0E35-B04A-B703-AB4C1536A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9212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1" name="Marcador de texto 13">
            <a:extLst>
              <a:ext uri="{FF2B5EF4-FFF2-40B4-BE49-F238E27FC236}">
                <a16:creationId xmlns:a16="http://schemas.microsoft.com/office/drawing/2014/main" id="{E00B6B73-B88E-F54E-893A-9841F48417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9212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2" name="Marcador de texto 13">
            <a:extLst>
              <a:ext uri="{FF2B5EF4-FFF2-40B4-BE49-F238E27FC236}">
                <a16:creationId xmlns:a16="http://schemas.microsoft.com/office/drawing/2014/main" id="{37B907B0-9738-C84D-B2F4-2F6F10B354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254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3" name="Marcador de texto 13">
            <a:extLst>
              <a:ext uri="{FF2B5EF4-FFF2-40B4-BE49-F238E27FC236}">
                <a16:creationId xmlns:a16="http://schemas.microsoft.com/office/drawing/2014/main" id="{E4CF56D2-A5F2-B541-A9FF-BFCA4FD08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4254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4" name="Marcador de texto 13">
            <a:extLst>
              <a:ext uri="{FF2B5EF4-FFF2-40B4-BE49-F238E27FC236}">
                <a16:creationId xmlns:a16="http://schemas.microsoft.com/office/drawing/2014/main" id="{76C6D56C-3D9C-9140-B474-3D9C364D2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4254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5" name="Marcador de texto 4">
            <a:extLst>
              <a:ext uri="{FF2B5EF4-FFF2-40B4-BE49-F238E27FC236}">
                <a16:creationId xmlns:a16="http://schemas.microsoft.com/office/drawing/2014/main" id="{AC0295EC-D761-4C4A-A55D-37B1CC5EE1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6470" y="2821132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6" name="Marcador de texto 4">
            <a:extLst>
              <a:ext uri="{FF2B5EF4-FFF2-40B4-BE49-F238E27FC236}">
                <a16:creationId xmlns:a16="http://schemas.microsoft.com/office/drawing/2014/main" id="{8FF96DF5-7490-284F-A4AB-629745E321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16470" y="391217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7" name="Marcador de texto 4">
            <a:extLst>
              <a:ext uri="{FF2B5EF4-FFF2-40B4-BE49-F238E27FC236}">
                <a16:creationId xmlns:a16="http://schemas.microsoft.com/office/drawing/2014/main" id="{F33A8C84-6450-0F42-B2EC-0DFA253CE6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3188" y="170876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8" name="Marcador de texto 4">
            <a:extLst>
              <a:ext uri="{FF2B5EF4-FFF2-40B4-BE49-F238E27FC236}">
                <a16:creationId xmlns:a16="http://schemas.microsoft.com/office/drawing/2014/main" id="{CE2E2AE8-65A0-114C-B8B1-C1747A6A09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48003" y="2821132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9" name="Marcador de texto 4">
            <a:extLst>
              <a:ext uri="{FF2B5EF4-FFF2-40B4-BE49-F238E27FC236}">
                <a16:creationId xmlns:a16="http://schemas.microsoft.com/office/drawing/2014/main" id="{6081482E-F3B2-9D40-96F0-10FA0D8B31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8002" y="391217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159625F3-958E-EA42-8044-480899613C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3045" y="170876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1" name="Marcador de texto 4">
            <a:extLst>
              <a:ext uri="{FF2B5EF4-FFF2-40B4-BE49-F238E27FC236}">
                <a16:creationId xmlns:a16="http://schemas.microsoft.com/office/drawing/2014/main" id="{F2FDDEC2-AF66-294A-8E18-31D4FE6B5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3044" y="2808037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2" name="Marcador de texto 4">
            <a:extLst>
              <a:ext uri="{FF2B5EF4-FFF2-40B4-BE49-F238E27FC236}">
                <a16:creationId xmlns:a16="http://schemas.microsoft.com/office/drawing/2014/main" id="{ED320CAE-C946-F347-815D-3B7BAF2696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3043" y="3907306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3" name="Marcador de texto 13">
            <a:extLst>
              <a:ext uri="{FF2B5EF4-FFF2-40B4-BE49-F238E27FC236}">
                <a16:creationId xmlns:a16="http://schemas.microsoft.com/office/drawing/2014/main" id="{62D7F2DD-6942-BE43-885E-A5B53AD74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3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4" name="Marcador de texto 13">
            <a:extLst>
              <a:ext uri="{FF2B5EF4-FFF2-40B4-BE49-F238E27FC236}">
                <a16:creationId xmlns:a16="http://schemas.microsoft.com/office/drawing/2014/main" id="{9CB036C4-D9D9-2F47-AAB8-A0E5A0544E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803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5" name="Marcador de texto 13">
            <a:extLst>
              <a:ext uri="{FF2B5EF4-FFF2-40B4-BE49-F238E27FC236}">
                <a16:creationId xmlns:a16="http://schemas.microsoft.com/office/drawing/2014/main" id="{5D85A2AE-107F-FC48-A73C-8B9D98D267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3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08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Marcador de posición de imagen 16">
            <a:extLst>
              <a:ext uri="{FF2B5EF4-FFF2-40B4-BE49-F238E27FC236}">
                <a16:creationId xmlns:a16="http://schemas.microsoft.com/office/drawing/2014/main" id="{F36A1606-2D1C-BE49-A3F7-F94A56C539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7575" y="0"/>
            <a:ext cx="4416425" cy="51435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7045265F-B745-714B-B886-BD6A5EFF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3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1B03DE3-AA23-1C48-922D-5012AEA45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470" y="1665007"/>
            <a:ext cx="1706251" cy="24509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33279D1F-DA44-DA49-B345-94C4A1A6B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803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3D9BA9FF-C6FA-2D46-A20D-9D4ED2367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3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938BEC17-FD21-2747-93F4-78C048D11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16470" y="2814437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82B3FD24-7410-BB46-83FD-A68AD4205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6470" y="3920106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365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767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lank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6C8D81-B5AF-2D4C-A867-EC148A0AD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3" y="1034858"/>
            <a:ext cx="4096810" cy="1131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A375D6B-435A-E849-B09C-983E6DD3A8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716" y="1034858"/>
            <a:ext cx="4096811" cy="1051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  <a:lvl2pPr marL="34290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0715" y="2342887"/>
            <a:ext cx="4096961" cy="105182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0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767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158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65" y="4371645"/>
            <a:ext cx="1650980" cy="46864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2A20FBD7-287D-F34D-AA8B-37348B1B27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489" y="314098"/>
            <a:ext cx="3756760" cy="4846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E7553B6E-45C3-0847-B81E-BC69322E99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488" y="962594"/>
            <a:ext cx="3756761" cy="2723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16">
            <a:extLst>
              <a:ext uri="{FF2B5EF4-FFF2-40B4-BE49-F238E27FC236}">
                <a16:creationId xmlns:a16="http://schemas.microsoft.com/office/drawing/2014/main" id="{438C6F57-DEA9-8647-8D10-4819890138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666" y="1677970"/>
            <a:ext cx="2193380" cy="239577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posición de imagen 16">
            <a:extLst>
              <a:ext uri="{FF2B5EF4-FFF2-40B4-BE49-F238E27FC236}">
                <a16:creationId xmlns:a16="http://schemas.microsoft.com/office/drawing/2014/main" id="{40AD293C-94FD-4E4A-BA09-9D35107DE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0559" y="1677970"/>
            <a:ext cx="2193380" cy="239577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Marcador de posición de imagen 16">
            <a:extLst>
              <a:ext uri="{FF2B5EF4-FFF2-40B4-BE49-F238E27FC236}">
                <a16:creationId xmlns:a16="http://schemas.microsoft.com/office/drawing/2014/main" id="{E6412A0B-241D-814C-9F48-734D5E26B8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6452" y="1677970"/>
            <a:ext cx="2193380" cy="239577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1386A65F-38D8-A749-94EB-E0A1D11F18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0559" y="4371645"/>
            <a:ext cx="1565721" cy="4686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96D4000-7976-AD40-AA35-816A0D9D08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36452" y="4378798"/>
            <a:ext cx="1565721" cy="4686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31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7" r:id="rId6"/>
    <p:sldLayoutId id="2147483678" r:id="rId7"/>
    <p:sldLayoutId id="2147483674" r:id="rId8"/>
    <p:sldLayoutId id="2147483673" r:id="rId9"/>
    <p:sldLayoutId id="2147483672" r:id="rId10"/>
    <p:sldLayoutId id="2147483679" r:id="rId11"/>
    <p:sldLayoutId id="2147483680" r:id="rId12"/>
    <p:sldLayoutId id="2147483681" r:id="rId13"/>
    <p:sldLayoutId id="2147483682" r:id="rId14"/>
    <p:sldLayoutId id="2147483684" r:id="rId15"/>
    <p:sldLayoutId id="214748368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pro.aisweicloud.com/user/logi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8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314" y="762505"/>
            <a:ext cx="4131735" cy="1131322"/>
          </a:xfrm>
        </p:spPr>
        <p:txBody>
          <a:bodyPr/>
          <a:lstStyle/>
          <a:p>
            <a:r>
              <a:rPr lang="de-DE" dirty="0"/>
              <a:t>Device Center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48314" y="1447005"/>
            <a:ext cx="4131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Collector</a:t>
            </a:r>
            <a:endParaRPr lang="en-US" sz="1200" dirty="0"/>
          </a:p>
          <a:p>
            <a:r>
              <a:rPr lang="en-US" sz="1200" dirty="0"/>
              <a:t>Unbundling with power station and query of basic information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Inverter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Download the specified inverter report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Set parameters remotely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Specify the corresponding fault query of the inverter</a:t>
            </a:r>
            <a:endParaRPr lang="de-DE" sz="1200" dirty="0"/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Smart meter</a:t>
            </a:r>
          </a:p>
          <a:p>
            <a:r>
              <a:rPr lang="de-DE" sz="1200" dirty="0"/>
              <a:t>Basic information query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Batch management</a:t>
            </a:r>
          </a:p>
          <a:p>
            <a:r>
              <a:rPr lang="de-DE" sz="1200" dirty="0"/>
              <a:t>Batch download basic information of collectors and inverters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1EDA7B-9C5C-41ED-8D3B-ED4336CF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0" y="1415477"/>
            <a:ext cx="4083143" cy="2060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59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662265" y="-17522"/>
            <a:ext cx="5481735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User Center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1" y="2105797"/>
            <a:ext cx="345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Organizational management</a:t>
            </a:r>
          </a:p>
          <a:p>
            <a:r>
              <a:rPr lang="de-DE" sz="1200" dirty="0"/>
              <a:t>    </a:t>
            </a:r>
            <a:r>
              <a:rPr lang="en-US" sz="1200" dirty="0"/>
              <a:t>You can manage your subordinate accounts through this portal</a:t>
            </a:r>
          </a:p>
          <a:p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  Create an account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  Change password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   Delete account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C3C955-DA62-4DFE-8FB2-4D09E956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05" y="1122423"/>
            <a:ext cx="5058641" cy="255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63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">
            <a:extLst>
              <a:ext uri="{FF2B5EF4-FFF2-40B4-BE49-F238E27FC236}">
                <a16:creationId xmlns:a16="http://schemas.microsoft.com/office/drawing/2014/main" id="{D993E8A5-90D9-4158-BEA6-893B11076386}"/>
              </a:ext>
            </a:extLst>
          </p:cNvPr>
          <p:cNvSpPr/>
          <p:nvPr/>
        </p:nvSpPr>
        <p:spPr>
          <a:xfrm>
            <a:off x="4559940" y="-35043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52CB15-F5CF-4CB4-8AD4-B0A6D8231811}"/>
              </a:ext>
            </a:extLst>
          </p:cNvPr>
          <p:cNvSpPr/>
          <p:nvPr/>
        </p:nvSpPr>
        <p:spPr>
          <a:xfrm>
            <a:off x="6443330" y="715925"/>
            <a:ext cx="2119423" cy="68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Main account</a:t>
            </a:r>
            <a:endParaRPr lang="zh-CN" altLang="en-US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91156E29-7DF6-4994-BB60-F096FA97E6E7}"/>
              </a:ext>
            </a:extLst>
          </p:cNvPr>
          <p:cNvSpPr/>
          <p:nvPr/>
        </p:nvSpPr>
        <p:spPr>
          <a:xfrm>
            <a:off x="7325832" y="1402169"/>
            <a:ext cx="354418" cy="68757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F63F4A-3D0C-404B-B22E-1620A5476F3C}"/>
              </a:ext>
            </a:extLst>
          </p:cNvPr>
          <p:cNvSpPr/>
          <p:nvPr/>
        </p:nvSpPr>
        <p:spPr>
          <a:xfrm>
            <a:off x="6443330" y="2081324"/>
            <a:ext cx="2119423" cy="68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Area sub-account</a:t>
            </a:r>
            <a:endParaRPr lang="zh-CN" altLang="en-US" dirty="0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B43444A3-7B78-45DC-9064-FCE5D893651D}"/>
              </a:ext>
            </a:extLst>
          </p:cNvPr>
          <p:cNvSpPr/>
          <p:nvPr/>
        </p:nvSpPr>
        <p:spPr>
          <a:xfrm>
            <a:off x="7302447" y="2777313"/>
            <a:ext cx="354418" cy="68757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551F50B-457B-443D-934B-A9735366976A}"/>
              </a:ext>
            </a:extLst>
          </p:cNvPr>
          <p:cNvSpPr/>
          <p:nvPr/>
        </p:nvSpPr>
        <p:spPr>
          <a:xfrm>
            <a:off x="6419945" y="3471091"/>
            <a:ext cx="2119423" cy="68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O&amp;M sub-account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E8F3AA-653B-4B84-B485-A0483FC58ADE}"/>
              </a:ext>
            </a:extLst>
          </p:cNvPr>
          <p:cNvSpPr txBox="1"/>
          <p:nvPr/>
        </p:nvSpPr>
        <p:spPr>
          <a:xfrm>
            <a:off x="4671236" y="900895"/>
            <a:ext cx="142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First level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02D84C-08D5-4847-86C7-0E4CB2B041CA}"/>
              </a:ext>
            </a:extLst>
          </p:cNvPr>
          <p:cNvSpPr txBox="1"/>
          <p:nvPr/>
        </p:nvSpPr>
        <p:spPr>
          <a:xfrm>
            <a:off x="4671236" y="2269319"/>
            <a:ext cx="163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F9ABEB-5D3D-4900-BC99-9DC8A9102FA5}"/>
              </a:ext>
            </a:extLst>
          </p:cNvPr>
          <p:cNvSpPr txBox="1"/>
          <p:nvPr/>
        </p:nvSpPr>
        <p:spPr>
          <a:xfrm>
            <a:off x="4671235" y="3591739"/>
            <a:ext cx="163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Third level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93855D-C7BD-4853-A673-489E518A6F35}"/>
              </a:ext>
            </a:extLst>
          </p:cNvPr>
          <p:cNvSpPr txBox="1"/>
          <p:nvPr/>
        </p:nvSpPr>
        <p:spPr>
          <a:xfrm>
            <a:off x="189612" y="1752976"/>
            <a:ext cx="40403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business account registered directly in Aiswei Cloud is </a:t>
            </a:r>
            <a:r>
              <a:rPr lang="en-US" altLang="zh-CN" sz="1200" dirty="0">
                <a:solidFill>
                  <a:srgbClr val="FF0000"/>
                </a:solidFill>
              </a:rPr>
              <a:t>Main account</a:t>
            </a:r>
            <a:r>
              <a:rPr lang="en-US" altLang="zh-CN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business account created by Main account in organizational management is </a:t>
            </a:r>
            <a:r>
              <a:rPr lang="en-US" altLang="zh-CN" sz="1200" dirty="0">
                <a:solidFill>
                  <a:srgbClr val="FF0000"/>
                </a:solidFill>
              </a:rPr>
              <a:t>Area sub-account</a:t>
            </a:r>
            <a:r>
              <a:rPr lang="en-US" altLang="zh-CN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business account created by Area sub-account in organizational management is </a:t>
            </a:r>
            <a:r>
              <a:rPr lang="en-US" altLang="zh-CN" sz="1200" dirty="0">
                <a:solidFill>
                  <a:srgbClr val="FF0000"/>
                </a:solidFill>
              </a:rPr>
              <a:t>O&amp;M sub-account</a:t>
            </a:r>
            <a:r>
              <a:rPr lang="en-US" altLang="zh-CN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An organization can only have </a:t>
            </a:r>
            <a:r>
              <a:rPr lang="en-US" altLang="zh-CN" sz="1200" dirty="0">
                <a:solidFill>
                  <a:srgbClr val="FF0000"/>
                </a:solidFill>
              </a:rPr>
              <a:t>three levels </a:t>
            </a:r>
            <a:r>
              <a:rPr lang="en-US" altLang="zh-CN" sz="1200" dirty="0"/>
              <a:t>at most.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All accounts at each level can create </a:t>
            </a:r>
            <a:r>
              <a:rPr lang="en-US" altLang="zh-CN" sz="1200" dirty="0">
                <a:solidFill>
                  <a:srgbClr val="FF0000"/>
                </a:solidFill>
              </a:rPr>
              <a:t>View sub-account</a:t>
            </a:r>
            <a:r>
              <a:rPr lang="en-US" altLang="zh-CN" sz="1200" dirty="0"/>
              <a:t>, which can only view the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7088AF-23C7-49F0-9660-169B9C3071D5}"/>
              </a:ext>
            </a:extLst>
          </p:cNvPr>
          <p:cNvSpPr txBox="1"/>
          <p:nvPr/>
        </p:nvSpPr>
        <p:spPr>
          <a:xfrm>
            <a:off x="290623" y="623777"/>
            <a:ext cx="3688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Organizational management</a:t>
            </a:r>
          </a:p>
        </p:txBody>
      </p:sp>
    </p:spTree>
    <p:extLst>
      <p:ext uri="{BB962C8B-B14F-4D97-AF65-F5344CB8AC3E}">
        <p14:creationId xmlns:p14="http://schemas.microsoft.com/office/powerpoint/2010/main" val="66114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3966F-0738-45B8-8063-0ABB6397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64" y="1344601"/>
            <a:ext cx="4473011" cy="225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804FD1-E48D-4651-97E5-94EBFB7ED91E}"/>
              </a:ext>
            </a:extLst>
          </p:cNvPr>
          <p:cNvSpPr txBox="1"/>
          <p:nvPr/>
        </p:nvSpPr>
        <p:spPr>
          <a:xfrm>
            <a:off x="136205" y="1503840"/>
            <a:ext cx="3926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A </a:t>
            </a:r>
            <a:r>
              <a:rPr lang="en-US" altLang="zh-CN" sz="1200" dirty="0">
                <a:solidFill>
                  <a:srgbClr val="FF0000"/>
                </a:solidFill>
              </a:rPr>
              <a:t>superior</a:t>
            </a:r>
            <a:r>
              <a:rPr lang="en-US" altLang="zh-CN" sz="1200" dirty="0"/>
              <a:t> account can create </a:t>
            </a:r>
            <a:r>
              <a:rPr lang="en-US" altLang="zh-CN" sz="1200" dirty="0">
                <a:solidFill>
                  <a:srgbClr val="FF0000"/>
                </a:solidFill>
              </a:rPr>
              <a:t>multiple</a:t>
            </a:r>
            <a:r>
              <a:rPr lang="en-US" altLang="zh-CN" sz="1200" dirty="0"/>
              <a:t> subordinate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superior account can </a:t>
            </a:r>
            <a:r>
              <a:rPr lang="en-US" altLang="zh-CN" sz="1200" dirty="0">
                <a:solidFill>
                  <a:srgbClr val="FF0000"/>
                </a:solidFill>
              </a:rPr>
              <a:t>view and manage</a:t>
            </a:r>
            <a:r>
              <a:rPr lang="en-US" altLang="zh-CN" sz="1200" dirty="0"/>
              <a:t> plants of subordinate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plants of the superior account can be assigned to the subordinate account to manage. But one plant can only be assigned to </a:t>
            </a:r>
            <a:r>
              <a:rPr lang="en-US" altLang="zh-CN" sz="1200" dirty="0">
                <a:solidFill>
                  <a:srgbClr val="FF0000"/>
                </a:solidFill>
              </a:rPr>
              <a:t>one</a:t>
            </a:r>
            <a:r>
              <a:rPr lang="en-US" altLang="zh-CN" sz="1200" dirty="0"/>
              <a:t> subordinate account.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420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662265" y="-17522"/>
            <a:ext cx="5481735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Task center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95268" y="1985345"/>
            <a:ext cx="365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Download task management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 All downloaded content needs to be exported here</a:t>
            </a:r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83D7C5-D7EA-4A91-BA76-43FE433F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602" y="1048485"/>
            <a:ext cx="5028417" cy="2537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16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2" y="756880"/>
            <a:ext cx="4131735" cy="1131322"/>
          </a:xfrm>
        </p:spPr>
        <p:txBody>
          <a:bodyPr/>
          <a:lstStyle/>
          <a:p>
            <a:r>
              <a:rPr lang="de-DE" dirty="0"/>
              <a:t>Report Center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183370" y="1564168"/>
            <a:ext cx="3731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Monthly Report</a:t>
            </a:r>
          </a:p>
          <a:p>
            <a:r>
              <a:rPr lang="en-US" sz="1200" dirty="0"/>
              <a:t>      The power station can be specified, and the monthly data table of the selected power station can be exported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Annual Report</a:t>
            </a:r>
          </a:p>
          <a:p>
            <a:r>
              <a:rPr lang="en-US" sz="1200" dirty="0"/>
              <a:t>     The power station can be specified, and annual data table of selected power station can be exported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Inverter Comparison Report</a:t>
            </a:r>
          </a:p>
          <a:p>
            <a:r>
              <a:rPr lang="en-US" sz="1200" dirty="0"/>
              <a:t>      The comparison report of the specified parameters can be carried out from the power station, the collector or the specified inverter serial number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Equivalent Hours Report</a:t>
            </a:r>
            <a:endParaRPr lang="de-DE" sz="1200" dirty="0"/>
          </a:p>
          <a:p>
            <a:r>
              <a:rPr lang="en-US" sz="1200" dirty="0"/>
              <a:t>Export a report of equivalent hours for a specified inverter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F57AF8-07B3-45D4-B7FF-6604163A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72" y="1257326"/>
            <a:ext cx="4617558" cy="233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57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265" y="1140749"/>
            <a:ext cx="4131735" cy="1131322"/>
          </a:xfrm>
        </p:spPr>
        <p:txBody>
          <a:bodyPr/>
          <a:lstStyle/>
          <a:p>
            <a:r>
              <a:rPr lang="en-US" altLang="zh-CN" dirty="0"/>
              <a:t>F</a:t>
            </a:r>
            <a:r>
              <a:rPr lang="de-DE" dirty="0"/>
              <a:t>ault </a:t>
            </a:r>
            <a:r>
              <a:rPr lang="en-US" altLang="zh-CN" dirty="0"/>
              <a:t>C</a:t>
            </a:r>
            <a:r>
              <a:rPr lang="de-DE" dirty="0"/>
              <a:t>enter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183370" y="2272071"/>
            <a:ext cx="373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power plants under the name can be viewed from the two dimensions of current faults and historical faults</a:t>
            </a:r>
            <a:endParaRPr lang="de-DE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AA0419-AA46-4BFC-B760-62AD5221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061858"/>
            <a:ext cx="4745621" cy="239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58" y="1313807"/>
            <a:ext cx="4517066" cy="1131322"/>
          </a:xfrm>
        </p:spPr>
        <p:txBody>
          <a:bodyPr/>
          <a:lstStyle/>
          <a:p>
            <a:r>
              <a:rPr lang="en-US" altLang="zh-CN" sz="2800" dirty="0"/>
              <a:t>Command Control </a:t>
            </a:r>
          </a:p>
          <a:p>
            <a:r>
              <a:rPr lang="en-US" altLang="zh-CN" sz="2800" dirty="0"/>
              <a:t>Center</a:t>
            </a:r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183370" y="2640666"/>
            <a:ext cx="373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You can remotely set the inverter parameters under your own name by specifying the inverter serial number</a:t>
            </a:r>
            <a:endParaRPr lang="de-DE" sz="1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345F71-A9AF-461F-8099-E2BE5D90F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121150" y="1178515"/>
            <a:ext cx="4738682" cy="2182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9AD90C8-ECC1-47B8-87D7-0708BF195B1F}"/>
              </a:ext>
            </a:extLst>
          </p:cNvPr>
          <p:cNvSpPr/>
          <p:nvPr/>
        </p:nvSpPr>
        <p:spPr>
          <a:xfrm>
            <a:off x="4121150" y="2044700"/>
            <a:ext cx="5016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2" y="756880"/>
            <a:ext cx="4131735" cy="1131322"/>
          </a:xfrm>
        </p:spPr>
        <p:txBody>
          <a:bodyPr/>
          <a:lstStyle/>
          <a:p>
            <a:r>
              <a:rPr lang="de-DE" dirty="0"/>
              <a:t>Service Center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62514" y="2154484"/>
            <a:ext cx="373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Warranty Inquiry</a:t>
            </a:r>
          </a:p>
          <a:p>
            <a:r>
              <a:rPr lang="en-US" sz="1200" dirty="0"/>
              <a:t>    Check warranty by inverter serial number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Disconnect settings</a:t>
            </a:r>
          </a:p>
          <a:p>
            <a:r>
              <a:rPr lang="en-US" sz="1200" dirty="0"/>
              <a:t>    Turn on and off disconnect notification</a:t>
            </a:r>
            <a:endParaRPr lang="de-DE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5588F4-7875-429F-840E-256ABE02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83" y="1407130"/>
            <a:ext cx="4786915" cy="2415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32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E65028D6-F596-3349-BA50-AA2D133688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4925"/>
            <a:ext cx="9144000" cy="5178425"/>
          </a:xfrm>
        </p:spPr>
      </p:pic>
      <p:sp>
        <p:nvSpPr>
          <p:cNvPr id="7" name="Rectángulo">
            <a:extLst>
              <a:ext uri="{FF2B5EF4-FFF2-40B4-BE49-F238E27FC236}">
                <a16:creationId xmlns:a16="http://schemas.microsoft.com/office/drawing/2014/main" id="{26BCC69A-887D-7B40-87D1-B6D8DD6B3BD2}"/>
              </a:ext>
            </a:extLst>
          </p:cNvPr>
          <p:cNvSpPr/>
          <p:nvPr/>
        </p:nvSpPr>
        <p:spPr>
          <a:xfrm>
            <a:off x="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A1D23-8DE0-3141-A470-FBBCFF3EF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694" y="3926432"/>
            <a:ext cx="6408186" cy="1774803"/>
          </a:xfrm>
        </p:spPr>
        <p:txBody>
          <a:bodyPr/>
          <a:lstStyle/>
          <a:p>
            <a:r>
              <a:rPr lang="es-ES" dirty="0"/>
              <a:t>A new dawn</a:t>
            </a:r>
          </a:p>
        </p:txBody>
      </p:sp>
    </p:spTree>
    <p:extLst>
      <p:ext uri="{BB962C8B-B14F-4D97-AF65-F5344CB8AC3E}">
        <p14:creationId xmlns:p14="http://schemas.microsoft.com/office/powerpoint/2010/main" val="115927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n-US" altLang="zh-CN" dirty="0" err="1"/>
              <a:t>Aiswei</a:t>
            </a:r>
            <a:r>
              <a:rPr lang="en-US" altLang="zh-CN" dirty="0"/>
              <a:t> Cloud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26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At a </a:t>
            </a:r>
            <a:r>
              <a:rPr lang="de-DE" dirty="0" err="1"/>
              <a:t>Glance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389105" y="1744701"/>
            <a:ext cx="3274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Web page „tool“ for installers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PC side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Main functions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Plant Overview Data View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Collector Batch Management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Inverter Batch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200" dirty="0"/>
              <a:t>M</a:t>
            </a:r>
            <a:r>
              <a:rPr lang="de-DE" sz="1200" dirty="0"/>
              <a:t>anagement Organization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Create Plant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Warranty Inquiry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/>
              <a:t>Plant Report Management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en-US" altLang="zh-CN" sz="1200" dirty="0"/>
              <a:t>Web</a:t>
            </a:r>
            <a:r>
              <a:rPr lang="zh-CN" altLang="en-US" sz="1200" dirty="0"/>
              <a:t> </a:t>
            </a:r>
            <a:r>
              <a:rPr lang="en-US" altLang="zh-CN" sz="1200" dirty="0"/>
              <a:t>link:</a:t>
            </a:r>
            <a:r>
              <a:rPr lang="zh-CN" altLang="en-US" sz="1200" dirty="0"/>
              <a:t> </a:t>
            </a:r>
            <a:r>
              <a:rPr lang="en-US" altLang="zh-CN" sz="1200" dirty="0">
                <a:hlinkClick r:id="rId2"/>
              </a:rPr>
              <a:t>https://pro.aisweicloud.com/user/login</a:t>
            </a:r>
            <a:endParaRPr lang="de-DE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071ADB-4FA3-4FB0-A161-74301435E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483" y="800539"/>
            <a:ext cx="4190974" cy="2599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14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18693"/>
            <a:ext cx="4488337" cy="1131322"/>
          </a:xfrm>
        </p:spPr>
        <p:txBody>
          <a:bodyPr/>
          <a:lstStyle/>
          <a:p>
            <a:r>
              <a:rPr lang="de-DE" dirty="0"/>
              <a:t>What is </a:t>
            </a:r>
            <a:r>
              <a:rPr lang="en-US" altLang="zh-CN" dirty="0" err="1"/>
              <a:t>Aiswei</a:t>
            </a:r>
            <a:r>
              <a:rPr lang="en-US" altLang="zh-CN" dirty="0"/>
              <a:t> Cloud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 smart </a:t>
            </a:r>
            <a:r>
              <a:rPr lang="de-DE" sz="1200" dirty="0" err="1"/>
              <a:t>device</a:t>
            </a:r>
            <a:r>
              <a:rPr lang="de-DE" sz="1200" dirty="0"/>
              <a:t> </a:t>
            </a:r>
            <a:r>
              <a:rPr lang="de-DE" sz="1200" dirty="0" err="1"/>
              <a:t>application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PV plant </a:t>
            </a:r>
            <a:r>
              <a:rPr lang="de-DE" sz="1200" dirty="0" err="1"/>
              <a:t>monitoring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PV plant set-up &amp;commmissioning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Organizational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B</a:t>
            </a:r>
            <a:r>
              <a:rPr lang="de-DE" sz="1200" dirty="0"/>
              <a:t>atch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B07EAD-7356-4499-A2E2-04C1363F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56" y="1199693"/>
            <a:ext cx="4060628" cy="188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5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FAE75692-707E-46B7-B724-89F9748F7F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"/>
            <a:ext cx="4571656" cy="5143499"/>
          </a:xfrm>
          <a:prstGeom prst="rect">
            <a:avLst/>
          </a:prstGeom>
        </p:spPr>
      </p:pic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Installers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Business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In-company service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569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s-ES" dirty="0" err="1"/>
              <a:t>Features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05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288464" y="-17522"/>
            <a:ext cx="485553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813" y="1034858"/>
            <a:ext cx="4584060" cy="1131322"/>
          </a:xfrm>
        </p:spPr>
        <p:txBody>
          <a:bodyPr/>
          <a:lstStyle/>
          <a:p>
            <a:r>
              <a:rPr lang="de-DE" dirty="0"/>
              <a:t>Power Plant Center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145404" y="1768064"/>
            <a:ext cx="3984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Power plant overview</a:t>
            </a:r>
          </a:p>
          <a:p>
            <a:r>
              <a:rPr lang="en-US" sz="1200" dirty="0"/>
              <a:t>       </a:t>
            </a:r>
            <a:r>
              <a:rPr lang="en-US" sz="1200" dirty="0">
                <a:solidFill>
                  <a:srgbClr val="FF0000"/>
                </a:solidFill>
              </a:rPr>
              <a:t>View individual plant or overview all plant data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Power plant map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  View your own power station on a map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Build a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Power plant grouping</a:t>
            </a:r>
          </a:p>
          <a:p>
            <a:r>
              <a:rPr lang="en-US" sz="1200" dirty="0"/>
              <a:t>       </a:t>
            </a:r>
            <a:r>
              <a:rPr lang="en-US" sz="1200" dirty="0">
                <a:solidFill>
                  <a:srgbClr val="FF0000"/>
                </a:solidFill>
              </a:rPr>
              <a:t>Group power plants for unified management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Plant-building template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AF683A-40A5-47E0-877E-AB4159E5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994" y="1034858"/>
            <a:ext cx="4573937" cy="2308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B5BB77-AE62-4465-BD40-0AC781799783}"/>
              </a:ext>
            </a:extLst>
          </p:cNvPr>
          <p:cNvSpPr txBox="1"/>
          <p:nvPr/>
        </p:nvSpPr>
        <p:spPr>
          <a:xfrm>
            <a:off x="347401" y="2166180"/>
            <a:ext cx="381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You can </a:t>
            </a:r>
            <a:r>
              <a:rPr lang="en-US" altLang="zh-CN" sz="1200" b="1" dirty="0"/>
              <a:t>change owner/change O&amp;M staff/ordinary share/batch download </a:t>
            </a:r>
            <a:r>
              <a:rPr lang="en-US" altLang="zh-CN" sz="1200" dirty="0"/>
              <a:t>plants below you.</a:t>
            </a:r>
          </a:p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1370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956" y="763739"/>
            <a:ext cx="4131735" cy="1131322"/>
          </a:xfrm>
        </p:spPr>
        <p:txBody>
          <a:bodyPr/>
          <a:lstStyle/>
          <a:p>
            <a:r>
              <a:rPr lang="de-DE" dirty="0"/>
              <a:t>Power plant list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119956" y="1661604"/>
            <a:ext cx="3731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Check the plants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Click change owner/change O&amp;M staff/ordinary share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Enter the account(phone number or email address)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Change owner: </a:t>
            </a:r>
            <a:r>
              <a:rPr lang="en-US" sz="1200" dirty="0">
                <a:solidFill>
                  <a:srgbClr val="FF0000"/>
                </a:solidFill>
              </a:rPr>
              <a:t>only end user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Change O&amp;M staff: </a:t>
            </a:r>
            <a:r>
              <a:rPr lang="en-US" sz="1200" dirty="0">
                <a:solidFill>
                  <a:srgbClr val="FF0000"/>
                </a:solidFill>
              </a:rPr>
              <a:t>only business account in your organization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Ordinary share: </a:t>
            </a:r>
            <a:r>
              <a:rPr lang="en-US" sz="1200" dirty="0">
                <a:solidFill>
                  <a:srgbClr val="FF0000"/>
                </a:solidFill>
              </a:rPr>
              <a:t>only end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5588F4-7875-429F-840E-256ABE02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45" y="535016"/>
            <a:ext cx="5183488" cy="1239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1DAEBC-0F33-4EB1-A39F-17C44853D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28" y="2234242"/>
            <a:ext cx="5143321" cy="1555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230511"/>
      </p:ext>
    </p:extLst>
  </p:cSld>
  <p:clrMapOvr>
    <a:masterClrMapping/>
  </p:clrMapOvr>
</p:sld>
</file>

<file path=ppt/theme/theme1.xml><?xml version="1.0" encoding="utf-8"?>
<a:theme xmlns:a="http://schemas.openxmlformats.org/drawingml/2006/main" name="Solplanet Theme">
  <a:themeElements>
    <a:clrScheme name="Personalizados 2">
      <a:dk1>
        <a:srgbClr val="4B4B51"/>
      </a:dk1>
      <a:lt1>
        <a:srgbClr val="FFFFFF"/>
      </a:lt1>
      <a:dk2>
        <a:srgbClr val="686B6E"/>
      </a:dk2>
      <a:lt2>
        <a:srgbClr val="B7B7B9"/>
      </a:lt2>
      <a:accent1>
        <a:srgbClr val="FF244F"/>
      </a:accent1>
      <a:accent2>
        <a:srgbClr val="1628D3"/>
      </a:accent2>
      <a:accent3>
        <a:srgbClr val="919599"/>
      </a:accent3>
      <a:accent4>
        <a:srgbClr val="FF668B"/>
      </a:accent4>
      <a:accent5>
        <a:srgbClr val="4F61D3"/>
      </a:accent5>
      <a:accent6>
        <a:srgbClr val="A7AED3"/>
      </a:accent6>
      <a:hlink>
        <a:srgbClr val="1628D3"/>
      </a:hlink>
      <a:folHlink>
        <a:srgbClr val="FF24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67574-a8dd-4beb-a643-c2c848795dae">
      <Terms xmlns="http://schemas.microsoft.com/office/infopath/2007/PartnerControls"/>
    </lcf76f155ced4ddcb4097134ff3c332f>
    <TaxCatchAll xmlns="2fd1eb82-507f-451a-8646-260fae75bdbb" xsi:nil="true"/>
    <DAtumotid xmlns="3dd67574-a8dd-4beb-a643-c2c848795d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7D0995216204E90C0A53BA04ECB57" ma:contentTypeVersion="18" ma:contentTypeDescription="Skapa ett nytt dokument." ma:contentTypeScope="" ma:versionID="627a4f995b0b394f1b7764df524fa910">
  <xsd:schema xmlns:xsd="http://www.w3.org/2001/XMLSchema" xmlns:xs="http://www.w3.org/2001/XMLSchema" xmlns:p="http://schemas.microsoft.com/office/2006/metadata/properties" xmlns:ns2="3dd67574-a8dd-4beb-a643-c2c848795dae" xmlns:ns3="2fd1eb82-507f-451a-8646-260fae75bdbb" targetNamespace="http://schemas.microsoft.com/office/2006/metadata/properties" ma:root="true" ma:fieldsID="584fa9e0ae35f11fa588b65d3a29dc0f" ns2:_="" ns3:_="">
    <xsd:import namespace="3dd67574-a8dd-4beb-a643-c2c848795dae"/>
    <xsd:import namespace="2fd1eb82-507f-451a-8646-260fae75b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umo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7574-a8dd-4beb-a643-c2c848795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8a35934-bc27-4257-b254-01a5040a3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otid" ma:index="24" nillable="true" ma:displayName="DAtum o tid" ma:format="DateOnly" ma:internalName="DAtumotid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1eb82-507f-451a-8646-260fae75b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8d323a-895a-4d90-94c7-509ea37b7fe9}" ma:internalName="TaxCatchAll" ma:showField="CatchAllData" ma:web="2fd1eb82-507f-451a-8646-260fae75b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F160A-DD94-48AF-A15D-BB7FEBF0A5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F06A9B-01EE-4B47-B0CF-CB0DEE181765}">
  <ds:schemaRefs>
    <ds:schemaRef ds:uri="http://schemas.microsoft.com/office/2006/documentManagement/types"/>
    <ds:schemaRef ds:uri="http://purl.org/dc/dcmitype/"/>
    <ds:schemaRef ds:uri="http://www.w3.org/XML/1998/namespace"/>
    <ds:schemaRef ds:uri="997d2e70-e9bd-4266-997f-df563f52e5a7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0835a1a-9d18-4ce3-8adf-88d5959ee42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CB26BFD-FB0F-424F-AC11-770F0FB74A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569</Words>
  <Application>Microsoft Office PowerPoint</Application>
  <PresentationFormat>Pokaz na ekranie (16:9)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Helvetica</vt:lpstr>
      <vt:lpstr>Solplanet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Todojunto</dc:creator>
  <cp:lastModifiedBy>Tadeusz Iwanowski</cp:lastModifiedBy>
  <cp:revision>155</cp:revision>
  <dcterms:created xsi:type="dcterms:W3CDTF">2020-09-10T11:41:50Z</dcterms:created>
  <dcterms:modified xsi:type="dcterms:W3CDTF">2022-12-15T12:35:16Z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0x010100A977D0995216204E90C0A53BA04ECB57</vt:lpwstr>
  </property>
  <property fmtid="{D5CDD505-2E9C-101B-9397-08002B2CF9AE}" pid="3" name="MediaServiceImageTags">
    <vt:lpwstr/>
  </property>
</Properties>
</file>