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  <p:sldId id="396" r:id="rId7"/>
    <p:sldId id="398" r:id="rId8"/>
    <p:sldId id="412" r:id="rId9"/>
    <p:sldId id="413" r:id="rId10"/>
    <p:sldId id="415" r:id="rId11"/>
    <p:sldId id="414" r:id="rId12"/>
    <p:sldId id="416" r:id="rId13"/>
    <p:sldId id="423" r:id="rId14"/>
    <p:sldId id="425" r:id="rId15"/>
    <p:sldId id="418" r:id="rId16"/>
    <p:sldId id="419" r:id="rId17"/>
    <p:sldId id="435" r:id="rId18"/>
    <p:sldId id="433" r:id="rId19"/>
    <p:sldId id="420" r:id="rId20"/>
    <p:sldId id="434" r:id="rId21"/>
    <p:sldId id="436" r:id="rId22"/>
    <p:sldId id="437" r:id="rId23"/>
    <p:sldId id="449" r:id="rId24"/>
    <p:sldId id="450" r:id="rId25"/>
    <p:sldId id="451" r:id="rId26"/>
    <p:sldId id="340" r:id="rId27"/>
    <p:sldId id="397" r:id="rId28"/>
    <p:sldId id="403" r:id="rId29"/>
    <p:sldId id="424" r:id="rId30"/>
    <p:sldId id="432" r:id="rId31"/>
    <p:sldId id="430" r:id="rId32"/>
    <p:sldId id="410" r:id="rId33"/>
    <p:sldId id="411" r:id="rId34"/>
    <p:sldId id="443" r:id="rId35"/>
    <p:sldId id="444" r:id="rId36"/>
    <p:sldId id="446" r:id="rId37"/>
    <p:sldId id="447" r:id="rId38"/>
    <p:sldId id="448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7061C-DBB0-4134-BEC9-E69664DD8D9D}" v="61" dt="2022-04-07T13:22:17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1A-C64F-A575-F4DECF2595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1A-C64F-A575-F4DECF2595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1A-C64F-A575-F4DECF2595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27-3F46-AD94-BFB39DF72F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1-CA4D-AFBF-0D011973E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lt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C-0D40-8B9B-975D857559C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C-0D40-8B9B-975D857559C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C-0D40-8B9B-975D857559C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5C-0D40-8B9B-975D85755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6758223"/>
        <c:axId val="1101117199"/>
      </c:barChart>
      <c:catAx>
        <c:axId val="110675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1117199"/>
        <c:crosses val="autoZero"/>
        <c:auto val="1"/>
        <c:lblAlgn val="ctr"/>
        <c:lblOffset val="100"/>
        <c:noMultiLvlLbl val="0"/>
      </c:catAx>
      <c:valAx>
        <c:axId val="110111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0675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99FF5-C334-4007-93D1-95B490F1F46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C5D79D-5A29-4DBC-A2D3-B4E2021C4CD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>
              <a:solidFill>
                <a:schemeClr val="tx2">
                  <a:lumMod val="75000"/>
                </a:schemeClr>
              </a:solidFill>
            </a:rPr>
            <a:t>Create</a:t>
          </a:r>
        </a:p>
      </dgm:t>
    </dgm:pt>
    <dgm:pt modelId="{DB394D2E-F968-4124-A1F2-C9A82E08ABE2}" type="parTrans" cxnId="{36788C7D-4F1F-480E-BC95-3429D4B8B59D}">
      <dgm:prSet/>
      <dgm:spPr/>
      <dgm:t>
        <a:bodyPr/>
        <a:lstStyle/>
        <a:p>
          <a:endParaRPr lang="de-DE"/>
        </a:p>
      </dgm:t>
    </dgm:pt>
    <dgm:pt modelId="{BE1D178D-61FC-40F6-A6B5-0481323202DC}" type="sibTrans" cxnId="{36788C7D-4F1F-480E-BC95-3429D4B8B59D}">
      <dgm:prSet/>
      <dgm:spPr/>
      <dgm:t>
        <a:bodyPr/>
        <a:lstStyle/>
        <a:p>
          <a:endParaRPr lang="de-DE"/>
        </a:p>
      </dgm:t>
    </dgm:pt>
    <dgm:pt modelId="{0FEFF7F5-D6C7-4C3A-8FBF-5D5319FF7DD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de-DE" dirty="0"/>
            <a:t>Enter SN/Reg</a:t>
          </a:r>
        </a:p>
      </dgm:t>
    </dgm:pt>
    <dgm:pt modelId="{C9FFFF13-FBF5-47F1-9436-D29BA5FDAAFC}" type="parTrans" cxnId="{21EC1BE1-67D1-43F3-9B89-C463CBD7B875}">
      <dgm:prSet/>
      <dgm:spPr/>
      <dgm:t>
        <a:bodyPr/>
        <a:lstStyle/>
        <a:p>
          <a:endParaRPr lang="de-DE"/>
        </a:p>
      </dgm:t>
    </dgm:pt>
    <dgm:pt modelId="{28A4AC8F-5878-430E-B4BB-FA5E6E8C0E11}" type="sibTrans" cxnId="{21EC1BE1-67D1-43F3-9B89-C463CBD7B875}">
      <dgm:prSet/>
      <dgm:spPr/>
      <dgm:t>
        <a:bodyPr/>
        <a:lstStyle/>
        <a:p>
          <a:endParaRPr lang="de-DE"/>
        </a:p>
      </dgm:t>
    </dgm:pt>
    <dgm:pt modelId="{4C996816-4E85-4330-88E1-EA13D997E59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" tIns="7620" rIns="762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Set-</a:t>
          </a:r>
          <a:r>
            <a:rPr lang="de-DE" sz="1200" kern="1200" dirty="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up</a:t>
          </a:r>
          <a:endParaRPr lang="de-DE" sz="1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7C05164E-C1EE-4E3C-80C6-1D0F2DB147A3}" type="parTrans" cxnId="{9BBCA958-94A1-49E7-A6FE-E8727CD3A583}">
      <dgm:prSet/>
      <dgm:spPr/>
      <dgm:t>
        <a:bodyPr/>
        <a:lstStyle/>
        <a:p>
          <a:endParaRPr lang="de-DE"/>
        </a:p>
      </dgm:t>
    </dgm:pt>
    <dgm:pt modelId="{88FC6C79-56C6-4F27-85F6-43FE59773945}" type="sibTrans" cxnId="{9BBCA958-94A1-49E7-A6FE-E8727CD3A583}">
      <dgm:prSet/>
      <dgm:spPr/>
      <dgm:t>
        <a:bodyPr/>
        <a:lstStyle/>
        <a:p>
          <a:endParaRPr lang="de-DE"/>
        </a:p>
      </dgm:t>
    </dgm:pt>
    <dgm:pt modelId="{2749BFC9-72D9-4AFB-8C87-C15062EDAF5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de-DE" dirty="0" err="1">
              <a:solidFill>
                <a:schemeClr val="bg1"/>
              </a:solidFill>
            </a:rPr>
            <a:t>Grid</a:t>
          </a:r>
          <a:r>
            <a:rPr lang="de-DE" dirty="0">
              <a:solidFill>
                <a:schemeClr val="bg1"/>
              </a:solidFill>
            </a:rPr>
            <a:t> code</a:t>
          </a:r>
        </a:p>
      </dgm:t>
    </dgm:pt>
    <dgm:pt modelId="{57A7A759-B95D-48C8-9C7F-46BA0711EED2}" type="parTrans" cxnId="{E86BDBD6-56CA-4E22-BDCB-FC5B38E0FD86}">
      <dgm:prSet/>
      <dgm:spPr/>
      <dgm:t>
        <a:bodyPr/>
        <a:lstStyle/>
        <a:p>
          <a:endParaRPr lang="de-DE"/>
        </a:p>
      </dgm:t>
    </dgm:pt>
    <dgm:pt modelId="{FCE15426-865B-479F-859F-0D6F0A5710EA}" type="sibTrans" cxnId="{E86BDBD6-56CA-4E22-BDCB-FC5B38E0FD86}">
      <dgm:prSet/>
      <dgm:spPr/>
      <dgm:t>
        <a:bodyPr/>
        <a:lstStyle/>
        <a:p>
          <a:endParaRPr lang="de-DE"/>
        </a:p>
      </dgm:t>
    </dgm:pt>
    <dgm:pt modelId="{E9E1D22E-4098-4B84-BE85-4D684BEE66C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7620" tIns="7620" rIns="762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Success</a:t>
          </a:r>
          <a:r>
            <a:rPr lang="de-DE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!</a:t>
          </a:r>
        </a:p>
      </dgm:t>
    </dgm:pt>
    <dgm:pt modelId="{9F923FB4-57A3-47A6-916B-6185A123DBFA}" type="parTrans" cxnId="{44569E0B-551C-4B05-BFDB-2B722F2B7C7E}">
      <dgm:prSet/>
      <dgm:spPr/>
      <dgm:t>
        <a:bodyPr/>
        <a:lstStyle/>
        <a:p>
          <a:endParaRPr lang="de-DE"/>
        </a:p>
      </dgm:t>
    </dgm:pt>
    <dgm:pt modelId="{724A5C8B-2283-4A13-8E78-70C912C94055}" type="sibTrans" cxnId="{44569E0B-551C-4B05-BFDB-2B722F2B7C7E}">
      <dgm:prSet/>
      <dgm:spPr/>
      <dgm:t>
        <a:bodyPr/>
        <a:lstStyle/>
        <a:p>
          <a:endParaRPr lang="de-DE"/>
        </a:p>
      </dgm:t>
    </dgm:pt>
    <dgm:pt modelId="{17415B25-1D3E-44F5-9FEF-7990C76D946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Plant </a:t>
          </a:r>
          <a:r>
            <a:rPr lang="de-DE" dirty="0" err="1">
              <a:solidFill>
                <a:schemeClr val="bg1"/>
              </a:solidFill>
            </a:rPr>
            <a:t>Created</a:t>
          </a:r>
          <a:endParaRPr lang="de-DE" dirty="0">
            <a:solidFill>
              <a:schemeClr val="bg1"/>
            </a:solidFill>
          </a:endParaRPr>
        </a:p>
      </dgm:t>
    </dgm:pt>
    <dgm:pt modelId="{F8938320-7BBD-4158-A174-1E6E02F55392}" type="parTrans" cxnId="{B306FA65-A50B-40E2-A070-EFC72AAF8E98}">
      <dgm:prSet/>
      <dgm:spPr/>
      <dgm:t>
        <a:bodyPr/>
        <a:lstStyle/>
        <a:p>
          <a:endParaRPr lang="de-DE"/>
        </a:p>
      </dgm:t>
    </dgm:pt>
    <dgm:pt modelId="{3A4E54CC-4CD9-4BBD-9753-9F91C48A289F}" type="sibTrans" cxnId="{B306FA65-A50B-40E2-A070-EFC72AAF8E98}">
      <dgm:prSet/>
      <dgm:spPr/>
      <dgm:t>
        <a:bodyPr/>
        <a:lstStyle/>
        <a:p>
          <a:endParaRPr lang="de-DE"/>
        </a:p>
      </dgm:t>
    </dgm:pt>
    <dgm:pt modelId="{B26CA844-AF1B-496A-8CFE-7D2F553172D9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Internet </a:t>
          </a:r>
          <a:r>
            <a:rPr lang="de-DE" dirty="0" err="1">
              <a:solidFill>
                <a:schemeClr val="bg1"/>
              </a:solidFill>
            </a:rPr>
            <a:t>connection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established</a:t>
          </a:r>
          <a:endParaRPr lang="de-DE" dirty="0">
            <a:solidFill>
              <a:schemeClr val="bg1"/>
            </a:solidFill>
          </a:endParaRPr>
        </a:p>
      </dgm:t>
    </dgm:pt>
    <dgm:pt modelId="{0CD5A3FD-C31D-45AB-B47F-E3E89F8D9D65}" type="parTrans" cxnId="{595F7638-23AE-46E8-A256-BF2FE6BBB772}">
      <dgm:prSet/>
      <dgm:spPr/>
      <dgm:t>
        <a:bodyPr/>
        <a:lstStyle/>
        <a:p>
          <a:endParaRPr lang="de-DE"/>
        </a:p>
      </dgm:t>
    </dgm:pt>
    <dgm:pt modelId="{734DA886-1B1D-4723-86FA-C331FF2B7C4D}" type="sibTrans" cxnId="{595F7638-23AE-46E8-A256-BF2FE6BBB772}">
      <dgm:prSet/>
      <dgm:spPr/>
      <dgm:t>
        <a:bodyPr/>
        <a:lstStyle/>
        <a:p>
          <a:endParaRPr lang="de-DE"/>
        </a:p>
      </dgm:t>
    </dgm:pt>
    <dgm:pt modelId="{D2B8B4E3-F94F-4A19-9784-CD6399B6DF1A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de-DE" dirty="0"/>
            <a:t>Enter plant </a:t>
          </a:r>
          <a:r>
            <a:rPr lang="de-DE" dirty="0" err="1"/>
            <a:t>details</a:t>
          </a:r>
          <a:endParaRPr lang="de-DE" dirty="0"/>
        </a:p>
      </dgm:t>
    </dgm:pt>
    <dgm:pt modelId="{6AF0E5D4-E2A7-482D-A81A-08EFB5174C83}" type="parTrans" cxnId="{988A04F7-2F50-459C-BF85-50B9FF3DB550}">
      <dgm:prSet/>
      <dgm:spPr/>
      <dgm:t>
        <a:bodyPr/>
        <a:lstStyle/>
        <a:p>
          <a:endParaRPr lang="de-DE"/>
        </a:p>
      </dgm:t>
    </dgm:pt>
    <dgm:pt modelId="{14E04949-F0B5-460C-BC35-EA87F157A5B2}" type="sibTrans" cxnId="{988A04F7-2F50-459C-BF85-50B9FF3DB550}">
      <dgm:prSet/>
      <dgm:spPr/>
      <dgm:t>
        <a:bodyPr/>
        <a:lstStyle/>
        <a:p>
          <a:endParaRPr lang="de-DE"/>
        </a:p>
      </dgm:t>
    </dgm:pt>
    <dgm:pt modelId="{B98C8101-AF6F-4DB6-83F3-9BCF688D29C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Scan QR code</a:t>
          </a:r>
        </a:p>
      </dgm:t>
    </dgm:pt>
    <dgm:pt modelId="{0647D5EB-8F7E-4EA3-B16D-EFFF2509E3B7}" type="parTrans" cxnId="{DD53197C-B2DD-4E8E-BB61-C51FC73BF465}">
      <dgm:prSet/>
      <dgm:spPr/>
      <dgm:t>
        <a:bodyPr/>
        <a:lstStyle/>
        <a:p>
          <a:endParaRPr lang="de-DE"/>
        </a:p>
      </dgm:t>
    </dgm:pt>
    <dgm:pt modelId="{40692B01-2D75-4727-8AE7-FF80BE6312D1}" type="sibTrans" cxnId="{DD53197C-B2DD-4E8E-BB61-C51FC73BF465}">
      <dgm:prSet/>
      <dgm:spPr/>
      <dgm:t>
        <a:bodyPr/>
        <a:lstStyle/>
        <a:p>
          <a:endParaRPr lang="de-DE"/>
        </a:p>
      </dgm:t>
    </dgm:pt>
    <dgm:pt modelId="{08D60976-1FC8-473A-9E57-E51173715113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Export power</a:t>
          </a:r>
        </a:p>
      </dgm:t>
    </dgm:pt>
    <dgm:pt modelId="{AEA3C928-E741-439B-97B2-CE20A8DA7375}" type="parTrans" cxnId="{7ACC08CB-3A57-4E26-BCAE-D97613DF2039}">
      <dgm:prSet/>
      <dgm:spPr/>
      <dgm:t>
        <a:bodyPr/>
        <a:lstStyle/>
        <a:p>
          <a:endParaRPr lang="de-DE"/>
        </a:p>
      </dgm:t>
    </dgm:pt>
    <dgm:pt modelId="{8126D75E-4426-4F43-ACFF-A39C1BA316FA}" type="sibTrans" cxnId="{7ACC08CB-3A57-4E26-BCAE-D97613DF2039}">
      <dgm:prSet/>
      <dgm:spPr/>
      <dgm:t>
        <a:bodyPr/>
        <a:lstStyle/>
        <a:p>
          <a:endParaRPr lang="de-DE"/>
        </a:p>
      </dgm:t>
    </dgm:pt>
    <dgm:pt modelId="{13C5C899-8A28-4797-BE2C-BB294AEAB47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Power </a:t>
          </a:r>
          <a:r>
            <a:rPr lang="de-DE" dirty="0" err="1">
              <a:solidFill>
                <a:schemeClr val="bg1"/>
              </a:solidFill>
            </a:rPr>
            <a:t>modes</a:t>
          </a:r>
          <a:endParaRPr lang="de-DE" dirty="0">
            <a:solidFill>
              <a:schemeClr val="bg1"/>
            </a:solidFill>
          </a:endParaRPr>
        </a:p>
      </dgm:t>
    </dgm:pt>
    <dgm:pt modelId="{DB1A513A-C903-4573-9AB8-8BECCAB04550}" type="parTrans" cxnId="{01087295-65BF-4A25-82EC-A2B792B1099F}">
      <dgm:prSet/>
      <dgm:spPr/>
      <dgm:t>
        <a:bodyPr/>
        <a:lstStyle/>
        <a:p>
          <a:endParaRPr lang="de-DE"/>
        </a:p>
      </dgm:t>
    </dgm:pt>
    <dgm:pt modelId="{F99AC0F9-27DC-4BC8-B50C-CF70AA3D4246}" type="sibTrans" cxnId="{01087295-65BF-4A25-82EC-A2B792B1099F}">
      <dgm:prSet/>
      <dgm:spPr/>
      <dgm:t>
        <a:bodyPr/>
        <a:lstStyle/>
        <a:p>
          <a:endParaRPr lang="de-DE"/>
        </a:p>
      </dgm:t>
    </dgm:pt>
    <dgm:pt modelId="{0D9A94D0-6EFC-4C28-BD6B-F1E4E83BB035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WiFi</a:t>
          </a:r>
        </a:p>
      </dgm:t>
    </dgm:pt>
    <dgm:pt modelId="{6BF099DD-D4FB-484F-A415-7D94D0699B54}" type="parTrans" cxnId="{3E4EF1AF-AAAF-40D3-AB23-736671894CF5}">
      <dgm:prSet/>
      <dgm:spPr/>
      <dgm:t>
        <a:bodyPr/>
        <a:lstStyle/>
        <a:p>
          <a:endParaRPr lang="de-DE"/>
        </a:p>
      </dgm:t>
    </dgm:pt>
    <dgm:pt modelId="{E81F9594-C327-4ACE-B032-78653F2AAF06}" type="sibTrans" cxnId="{3E4EF1AF-AAAF-40D3-AB23-736671894CF5}">
      <dgm:prSet/>
      <dgm:spPr/>
      <dgm:t>
        <a:bodyPr/>
        <a:lstStyle/>
        <a:p>
          <a:endParaRPr lang="de-DE"/>
        </a:p>
      </dgm:t>
    </dgm:pt>
    <dgm:pt modelId="{F5A4BF73-D270-473C-8205-BD48BD96115A}" type="pres">
      <dgm:prSet presAssocID="{D5299FF5-C334-4007-93D1-95B490F1F46B}" presName="theList" presStyleCnt="0">
        <dgm:presLayoutVars>
          <dgm:dir/>
          <dgm:animLvl val="lvl"/>
          <dgm:resizeHandles val="exact"/>
        </dgm:presLayoutVars>
      </dgm:prSet>
      <dgm:spPr/>
    </dgm:pt>
    <dgm:pt modelId="{5BC9DAD4-5920-4355-8055-C62D014451EB}" type="pres">
      <dgm:prSet presAssocID="{6FC5D79D-5A29-4DBC-A2D3-B4E2021C4CDC}" presName="compNode" presStyleCnt="0"/>
      <dgm:spPr/>
    </dgm:pt>
    <dgm:pt modelId="{1BE28D30-A7C2-4C79-90C3-B9A625F4985E}" type="pres">
      <dgm:prSet presAssocID="{6FC5D79D-5A29-4DBC-A2D3-B4E2021C4CDC}" presName="noGeometry" presStyleCnt="0"/>
      <dgm:spPr/>
    </dgm:pt>
    <dgm:pt modelId="{D7B5E686-A29E-4CAB-8DAF-8BB69D1328F9}" type="pres">
      <dgm:prSet presAssocID="{6FC5D79D-5A29-4DBC-A2D3-B4E2021C4CDC}" presName="childTextVisible" presStyleLbl="bgAccFollowNode1" presStyleIdx="0" presStyleCnt="3">
        <dgm:presLayoutVars>
          <dgm:bulletEnabled val="1"/>
        </dgm:presLayoutVars>
      </dgm:prSet>
      <dgm:spPr/>
    </dgm:pt>
    <dgm:pt modelId="{FDA1D6FD-26FC-4D3A-9F84-A8FBFCF0C1BB}" type="pres">
      <dgm:prSet presAssocID="{6FC5D79D-5A29-4DBC-A2D3-B4E2021C4CDC}" presName="childTextHidden" presStyleLbl="bgAccFollowNode1" presStyleIdx="0" presStyleCnt="3"/>
      <dgm:spPr/>
    </dgm:pt>
    <dgm:pt modelId="{B6135988-75C9-4A6C-8FAD-D9FFD12A2173}" type="pres">
      <dgm:prSet presAssocID="{6FC5D79D-5A29-4DBC-A2D3-B4E2021C4CD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5EED1B5-DB8F-4C20-955F-65A58029E83B}" type="pres">
      <dgm:prSet presAssocID="{6FC5D79D-5A29-4DBC-A2D3-B4E2021C4CDC}" presName="aSpace" presStyleCnt="0"/>
      <dgm:spPr/>
    </dgm:pt>
    <dgm:pt modelId="{07A13119-B0CD-417B-967C-096DBBBD05D5}" type="pres">
      <dgm:prSet presAssocID="{4C996816-4E85-4330-88E1-EA13D997E598}" presName="compNode" presStyleCnt="0"/>
      <dgm:spPr/>
    </dgm:pt>
    <dgm:pt modelId="{7009A3D6-A9DA-4163-B3D6-1420EC1D42BC}" type="pres">
      <dgm:prSet presAssocID="{4C996816-4E85-4330-88E1-EA13D997E598}" presName="noGeometry" presStyleCnt="0"/>
      <dgm:spPr/>
    </dgm:pt>
    <dgm:pt modelId="{FD643128-5092-4B0A-B892-21BBA3A396E2}" type="pres">
      <dgm:prSet presAssocID="{4C996816-4E85-4330-88E1-EA13D997E598}" presName="childTextVisible" presStyleLbl="bgAccFollowNode1" presStyleIdx="1" presStyleCnt="3">
        <dgm:presLayoutVars>
          <dgm:bulletEnabled val="1"/>
        </dgm:presLayoutVars>
      </dgm:prSet>
      <dgm:spPr/>
    </dgm:pt>
    <dgm:pt modelId="{E7A0BD42-C229-4F8B-87B7-4A6D47C17644}" type="pres">
      <dgm:prSet presAssocID="{4C996816-4E85-4330-88E1-EA13D997E598}" presName="childTextHidden" presStyleLbl="bgAccFollowNode1" presStyleIdx="1" presStyleCnt="3"/>
      <dgm:spPr/>
    </dgm:pt>
    <dgm:pt modelId="{C1B02239-8416-40AD-9F71-62237ABCCEBA}" type="pres">
      <dgm:prSet presAssocID="{4C996816-4E85-4330-88E1-EA13D997E598}" presName="parentText" presStyleLbl="node1" presStyleIdx="1" presStyleCnt="3">
        <dgm:presLayoutVars>
          <dgm:chMax val="1"/>
          <dgm:bulletEnabled val="1"/>
        </dgm:presLayoutVars>
      </dgm:prSet>
      <dgm:spPr>
        <a:xfrm>
          <a:off x="2487488" y="1717625"/>
          <a:ext cx="946249" cy="946249"/>
        </a:xfrm>
        <a:prstGeom prst="ellipse">
          <a:avLst/>
        </a:prstGeom>
      </dgm:spPr>
    </dgm:pt>
    <dgm:pt modelId="{F26F8B03-FD03-4A54-ADF4-97E7D8108EAE}" type="pres">
      <dgm:prSet presAssocID="{4C996816-4E85-4330-88E1-EA13D997E598}" presName="aSpace" presStyleCnt="0"/>
      <dgm:spPr/>
    </dgm:pt>
    <dgm:pt modelId="{A56B3FFE-2E97-4F2B-88E9-EA829B235415}" type="pres">
      <dgm:prSet presAssocID="{E9E1D22E-4098-4B84-BE85-4D684BEE66C3}" presName="compNode" presStyleCnt="0"/>
      <dgm:spPr/>
    </dgm:pt>
    <dgm:pt modelId="{FE29EE38-759D-4C24-96A0-457D848DC35A}" type="pres">
      <dgm:prSet presAssocID="{E9E1D22E-4098-4B84-BE85-4D684BEE66C3}" presName="noGeometry" presStyleCnt="0"/>
      <dgm:spPr/>
    </dgm:pt>
    <dgm:pt modelId="{61F50E4E-27FB-4F72-B036-11E701193A18}" type="pres">
      <dgm:prSet presAssocID="{E9E1D22E-4098-4B84-BE85-4D684BEE66C3}" presName="childTextVisible" presStyleLbl="bgAccFollowNode1" presStyleIdx="2" presStyleCnt="3">
        <dgm:presLayoutVars>
          <dgm:bulletEnabled val="1"/>
        </dgm:presLayoutVars>
      </dgm:prSet>
      <dgm:spPr/>
    </dgm:pt>
    <dgm:pt modelId="{908324A4-5C6C-43E8-9682-2EDDCBCE76E5}" type="pres">
      <dgm:prSet presAssocID="{E9E1D22E-4098-4B84-BE85-4D684BEE66C3}" presName="childTextHidden" presStyleLbl="bgAccFollowNode1" presStyleIdx="2" presStyleCnt="3"/>
      <dgm:spPr/>
    </dgm:pt>
    <dgm:pt modelId="{0DBAA14D-4810-4326-9134-6C6600DF75E2}" type="pres">
      <dgm:prSet presAssocID="{E9E1D22E-4098-4B84-BE85-4D684BEE66C3}" presName="parentText" presStyleLbl="node1" presStyleIdx="2" presStyleCnt="3">
        <dgm:presLayoutVars>
          <dgm:chMax val="1"/>
          <dgm:bulletEnabled val="1"/>
        </dgm:presLayoutVars>
      </dgm:prSet>
      <dgm:spPr>
        <a:xfrm>
          <a:off x="4971392" y="1717625"/>
          <a:ext cx="946249" cy="946249"/>
        </a:xfrm>
        <a:prstGeom prst="ellipse">
          <a:avLst/>
        </a:prstGeom>
      </dgm:spPr>
    </dgm:pt>
  </dgm:ptLst>
  <dgm:cxnLst>
    <dgm:cxn modelId="{2989B002-DC5C-4001-9DC5-B68E4B499D3C}" type="presOf" srcId="{B26CA844-AF1B-496A-8CFE-7D2F553172D9}" destId="{61F50E4E-27FB-4F72-B036-11E701193A18}" srcOrd="0" destOrd="1" presId="urn:microsoft.com/office/officeart/2005/8/layout/hProcess6"/>
    <dgm:cxn modelId="{D553F402-50AD-4398-A9FE-51EE520804AE}" type="presOf" srcId="{08D60976-1FC8-473A-9E57-E51173715113}" destId="{FD643128-5092-4B0A-B892-21BBA3A396E2}" srcOrd="0" destOrd="2" presId="urn:microsoft.com/office/officeart/2005/8/layout/hProcess6"/>
    <dgm:cxn modelId="{86F21008-059E-437E-9F48-AA52429456F2}" type="presOf" srcId="{17415B25-1D3E-44F5-9FEF-7990C76D946C}" destId="{61F50E4E-27FB-4F72-B036-11E701193A18}" srcOrd="0" destOrd="0" presId="urn:microsoft.com/office/officeart/2005/8/layout/hProcess6"/>
    <dgm:cxn modelId="{44569E0B-551C-4B05-BFDB-2B722F2B7C7E}" srcId="{D5299FF5-C334-4007-93D1-95B490F1F46B}" destId="{E9E1D22E-4098-4B84-BE85-4D684BEE66C3}" srcOrd="2" destOrd="0" parTransId="{9F923FB4-57A3-47A6-916B-6185A123DBFA}" sibTransId="{724A5C8B-2283-4A13-8E78-70C912C94055}"/>
    <dgm:cxn modelId="{6A18EC0B-C5A6-4B63-8615-AC6D4DB7F3C7}" type="presOf" srcId="{2749BFC9-72D9-4AFB-8C87-C15062EDAF59}" destId="{FD643128-5092-4B0A-B892-21BBA3A396E2}" srcOrd="0" destOrd="1" presId="urn:microsoft.com/office/officeart/2005/8/layout/hProcess6"/>
    <dgm:cxn modelId="{3CAD350D-1634-4C44-B466-A47C69291EBE}" type="presOf" srcId="{0D9A94D0-6EFC-4C28-BD6B-F1E4E83BB035}" destId="{E7A0BD42-C229-4F8B-87B7-4A6D47C17644}" srcOrd="1" destOrd="4" presId="urn:microsoft.com/office/officeart/2005/8/layout/hProcess6"/>
    <dgm:cxn modelId="{0AC31C11-E428-4CBC-8625-99B411333953}" type="presOf" srcId="{0FEFF7F5-D6C7-4C3A-8FBF-5D5319FF7DD9}" destId="{D7B5E686-A29E-4CAB-8DAF-8BB69D1328F9}" srcOrd="0" destOrd="0" presId="urn:microsoft.com/office/officeart/2005/8/layout/hProcess6"/>
    <dgm:cxn modelId="{3C54D522-0C32-429B-8C1E-81B361F68184}" type="presOf" srcId="{13C5C899-8A28-4797-BE2C-BB294AEAB47B}" destId="{E7A0BD42-C229-4F8B-87B7-4A6D47C17644}" srcOrd="1" destOrd="3" presId="urn:microsoft.com/office/officeart/2005/8/layout/hProcess6"/>
    <dgm:cxn modelId="{DB121225-999A-4B56-9983-D56A337605E8}" type="presOf" srcId="{D5299FF5-C334-4007-93D1-95B490F1F46B}" destId="{F5A4BF73-D270-473C-8205-BD48BD96115A}" srcOrd="0" destOrd="0" presId="urn:microsoft.com/office/officeart/2005/8/layout/hProcess6"/>
    <dgm:cxn modelId="{45E9C227-95BC-41C9-9249-C0139A3FFE4A}" type="presOf" srcId="{D2B8B4E3-F94F-4A19-9784-CD6399B6DF1A}" destId="{FDA1D6FD-26FC-4D3A-9F84-A8FBFCF0C1BB}" srcOrd="1" destOrd="1" presId="urn:microsoft.com/office/officeart/2005/8/layout/hProcess6"/>
    <dgm:cxn modelId="{9EA1E12A-FCF4-4B17-B795-AD083ADA0373}" type="presOf" srcId="{4C996816-4E85-4330-88E1-EA13D997E598}" destId="{C1B02239-8416-40AD-9F71-62237ABCCEBA}" srcOrd="0" destOrd="0" presId="urn:microsoft.com/office/officeart/2005/8/layout/hProcess6"/>
    <dgm:cxn modelId="{595F7638-23AE-46E8-A256-BF2FE6BBB772}" srcId="{E9E1D22E-4098-4B84-BE85-4D684BEE66C3}" destId="{B26CA844-AF1B-496A-8CFE-7D2F553172D9}" srcOrd="1" destOrd="0" parTransId="{0CD5A3FD-C31D-45AB-B47F-E3E89F8D9D65}" sibTransId="{734DA886-1B1D-4723-86FA-C331FF2B7C4D}"/>
    <dgm:cxn modelId="{1A80CE40-3947-4371-8CFF-3D7FED4397FA}" type="presOf" srcId="{B98C8101-AF6F-4DB6-83F3-9BCF688D29C9}" destId="{FD643128-5092-4B0A-B892-21BBA3A396E2}" srcOrd="0" destOrd="0" presId="urn:microsoft.com/office/officeart/2005/8/layout/hProcess6"/>
    <dgm:cxn modelId="{B306FA65-A50B-40E2-A070-EFC72AAF8E98}" srcId="{E9E1D22E-4098-4B84-BE85-4D684BEE66C3}" destId="{17415B25-1D3E-44F5-9FEF-7990C76D946C}" srcOrd="0" destOrd="0" parTransId="{F8938320-7BBD-4158-A174-1E6E02F55392}" sibTransId="{3A4E54CC-4CD9-4BBD-9753-9F91C48A289F}"/>
    <dgm:cxn modelId="{2B1D486D-3DC7-41CE-AEE6-604B5766C70A}" type="presOf" srcId="{B26CA844-AF1B-496A-8CFE-7D2F553172D9}" destId="{908324A4-5C6C-43E8-9682-2EDDCBCE76E5}" srcOrd="1" destOrd="1" presId="urn:microsoft.com/office/officeart/2005/8/layout/hProcess6"/>
    <dgm:cxn modelId="{FCAFFA54-F88A-4231-B237-432BB17569BD}" type="presOf" srcId="{17415B25-1D3E-44F5-9FEF-7990C76D946C}" destId="{908324A4-5C6C-43E8-9682-2EDDCBCE76E5}" srcOrd="1" destOrd="0" presId="urn:microsoft.com/office/officeart/2005/8/layout/hProcess6"/>
    <dgm:cxn modelId="{9BBCA958-94A1-49E7-A6FE-E8727CD3A583}" srcId="{D5299FF5-C334-4007-93D1-95B490F1F46B}" destId="{4C996816-4E85-4330-88E1-EA13D997E598}" srcOrd="1" destOrd="0" parTransId="{7C05164E-C1EE-4E3C-80C6-1D0F2DB147A3}" sibTransId="{88FC6C79-56C6-4F27-85F6-43FE59773945}"/>
    <dgm:cxn modelId="{DD53197C-B2DD-4E8E-BB61-C51FC73BF465}" srcId="{4C996816-4E85-4330-88E1-EA13D997E598}" destId="{B98C8101-AF6F-4DB6-83F3-9BCF688D29C9}" srcOrd="0" destOrd="0" parTransId="{0647D5EB-8F7E-4EA3-B16D-EFFF2509E3B7}" sibTransId="{40692B01-2D75-4727-8AE7-FF80BE6312D1}"/>
    <dgm:cxn modelId="{36788C7D-4F1F-480E-BC95-3429D4B8B59D}" srcId="{D5299FF5-C334-4007-93D1-95B490F1F46B}" destId="{6FC5D79D-5A29-4DBC-A2D3-B4E2021C4CDC}" srcOrd="0" destOrd="0" parTransId="{DB394D2E-F968-4124-A1F2-C9A82E08ABE2}" sibTransId="{BE1D178D-61FC-40F6-A6B5-0481323202DC}"/>
    <dgm:cxn modelId="{9CD51C81-8089-4D85-AFB4-00525258AECA}" type="presOf" srcId="{E9E1D22E-4098-4B84-BE85-4D684BEE66C3}" destId="{0DBAA14D-4810-4326-9134-6C6600DF75E2}" srcOrd="0" destOrd="0" presId="urn:microsoft.com/office/officeart/2005/8/layout/hProcess6"/>
    <dgm:cxn modelId="{6604968D-8236-47BF-9738-A72EDDE38A5E}" type="presOf" srcId="{13C5C899-8A28-4797-BE2C-BB294AEAB47B}" destId="{FD643128-5092-4B0A-B892-21BBA3A396E2}" srcOrd="0" destOrd="3" presId="urn:microsoft.com/office/officeart/2005/8/layout/hProcess6"/>
    <dgm:cxn modelId="{01087295-65BF-4A25-82EC-A2B792B1099F}" srcId="{4C996816-4E85-4330-88E1-EA13D997E598}" destId="{13C5C899-8A28-4797-BE2C-BB294AEAB47B}" srcOrd="3" destOrd="0" parTransId="{DB1A513A-C903-4573-9AB8-8BECCAB04550}" sibTransId="{F99AC0F9-27DC-4BC8-B50C-CF70AA3D4246}"/>
    <dgm:cxn modelId="{9FACAB95-72AC-4CB2-90EE-4EB288B7789F}" type="presOf" srcId="{0FEFF7F5-D6C7-4C3A-8FBF-5D5319FF7DD9}" destId="{FDA1D6FD-26FC-4D3A-9F84-A8FBFCF0C1BB}" srcOrd="1" destOrd="0" presId="urn:microsoft.com/office/officeart/2005/8/layout/hProcess6"/>
    <dgm:cxn modelId="{3E4EF1AF-AAAF-40D3-AB23-736671894CF5}" srcId="{4C996816-4E85-4330-88E1-EA13D997E598}" destId="{0D9A94D0-6EFC-4C28-BD6B-F1E4E83BB035}" srcOrd="4" destOrd="0" parTransId="{6BF099DD-D4FB-484F-A415-7D94D0699B54}" sibTransId="{E81F9594-C327-4ACE-B032-78653F2AAF06}"/>
    <dgm:cxn modelId="{02D545B8-E947-4CBD-AE16-F4C38DB3EE8F}" type="presOf" srcId="{2749BFC9-72D9-4AFB-8C87-C15062EDAF59}" destId="{E7A0BD42-C229-4F8B-87B7-4A6D47C17644}" srcOrd="1" destOrd="1" presId="urn:microsoft.com/office/officeart/2005/8/layout/hProcess6"/>
    <dgm:cxn modelId="{86240EBB-3674-4836-9EEB-0E810F1940A1}" type="presOf" srcId="{0D9A94D0-6EFC-4C28-BD6B-F1E4E83BB035}" destId="{FD643128-5092-4B0A-B892-21BBA3A396E2}" srcOrd="0" destOrd="4" presId="urn:microsoft.com/office/officeart/2005/8/layout/hProcess6"/>
    <dgm:cxn modelId="{7ACC08CB-3A57-4E26-BCAE-D97613DF2039}" srcId="{4C996816-4E85-4330-88E1-EA13D997E598}" destId="{08D60976-1FC8-473A-9E57-E51173715113}" srcOrd="2" destOrd="0" parTransId="{AEA3C928-E741-439B-97B2-CE20A8DA7375}" sibTransId="{8126D75E-4426-4F43-ACFF-A39C1BA316FA}"/>
    <dgm:cxn modelId="{E7B53FCD-90F1-46D0-A056-7FF1F029D691}" type="presOf" srcId="{B98C8101-AF6F-4DB6-83F3-9BCF688D29C9}" destId="{E7A0BD42-C229-4F8B-87B7-4A6D47C17644}" srcOrd="1" destOrd="0" presId="urn:microsoft.com/office/officeart/2005/8/layout/hProcess6"/>
    <dgm:cxn modelId="{37BCB0CD-3B2C-494A-867B-75B7D00B499A}" type="presOf" srcId="{6FC5D79D-5A29-4DBC-A2D3-B4E2021C4CDC}" destId="{B6135988-75C9-4A6C-8FAD-D9FFD12A2173}" srcOrd="0" destOrd="0" presId="urn:microsoft.com/office/officeart/2005/8/layout/hProcess6"/>
    <dgm:cxn modelId="{E86BDBD6-56CA-4E22-BDCB-FC5B38E0FD86}" srcId="{4C996816-4E85-4330-88E1-EA13D997E598}" destId="{2749BFC9-72D9-4AFB-8C87-C15062EDAF59}" srcOrd="1" destOrd="0" parTransId="{57A7A759-B95D-48C8-9C7F-46BA0711EED2}" sibTransId="{FCE15426-865B-479F-859F-0D6F0A5710EA}"/>
    <dgm:cxn modelId="{21EC1BE1-67D1-43F3-9B89-C463CBD7B875}" srcId="{6FC5D79D-5A29-4DBC-A2D3-B4E2021C4CDC}" destId="{0FEFF7F5-D6C7-4C3A-8FBF-5D5319FF7DD9}" srcOrd="0" destOrd="0" parTransId="{C9FFFF13-FBF5-47F1-9436-D29BA5FDAAFC}" sibTransId="{28A4AC8F-5878-430E-B4BB-FA5E6E8C0E11}"/>
    <dgm:cxn modelId="{4FED52EA-6CA1-4E73-A806-64861CD60C42}" type="presOf" srcId="{08D60976-1FC8-473A-9E57-E51173715113}" destId="{E7A0BD42-C229-4F8B-87B7-4A6D47C17644}" srcOrd="1" destOrd="2" presId="urn:microsoft.com/office/officeart/2005/8/layout/hProcess6"/>
    <dgm:cxn modelId="{B1E9CAF5-A1EE-456C-96A3-AE870D8E49B0}" type="presOf" srcId="{D2B8B4E3-F94F-4A19-9784-CD6399B6DF1A}" destId="{D7B5E686-A29E-4CAB-8DAF-8BB69D1328F9}" srcOrd="0" destOrd="1" presId="urn:microsoft.com/office/officeart/2005/8/layout/hProcess6"/>
    <dgm:cxn modelId="{988A04F7-2F50-459C-BF85-50B9FF3DB550}" srcId="{6FC5D79D-5A29-4DBC-A2D3-B4E2021C4CDC}" destId="{D2B8B4E3-F94F-4A19-9784-CD6399B6DF1A}" srcOrd="1" destOrd="0" parTransId="{6AF0E5D4-E2A7-482D-A81A-08EFB5174C83}" sibTransId="{14E04949-F0B5-460C-BC35-EA87F157A5B2}"/>
    <dgm:cxn modelId="{8EA710AD-045B-415C-A9AD-8143C1B3B508}" type="presParOf" srcId="{F5A4BF73-D270-473C-8205-BD48BD96115A}" destId="{5BC9DAD4-5920-4355-8055-C62D014451EB}" srcOrd="0" destOrd="0" presId="urn:microsoft.com/office/officeart/2005/8/layout/hProcess6"/>
    <dgm:cxn modelId="{8FA98DB4-0CB3-4C1A-A85C-190280E764C6}" type="presParOf" srcId="{5BC9DAD4-5920-4355-8055-C62D014451EB}" destId="{1BE28D30-A7C2-4C79-90C3-B9A625F4985E}" srcOrd="0" destOrd="0" presId="urn:microsoft.com/office/officeart/2005/8/layout/hProcess6"/>
    <dgm:cxn modelId="{B53E3E46-18EA-423C-B0D5-B4E40FE0C72F}" type="presParOf" srcId="{5BC9DAD4-5920-4355-8055-C62D014451EB}" destId="{D7B5E686-A29E-4CAB-8DAF-8BB69D1328F9}" srcOrd="1" destOrd="0" presId="urn:microsoft.com/office/officeart/2005/8/layout/hProcess6"/>
    <dgm:cxn modelId="{E86837C2-01C1-4DAF-B24E-B9E399A1B092}" type="presParOf" srcId="{5BC9DAD4-5920-4355-8055-C62D014451EB}" destId="{FDA1D6FD-26FC-4D3A-9F84-A8FBFCF0C1BB}" srcOrd="2" destOrd="0" presId="urn:microsoft.com/office/officeart/2005/8/layout/hProcess6"/>
    <dgm:cxn modelId="{C396C943-BBD2-4156-B9FB-EE529755A619}" type="presParOf" srcId="{5BC9DAD4-5920-4355-8055-C62D014451EB}" destId="{B6135988-75C9-4A6C-8FAD-D9FFD12A2173}" srcOrd="3" destOrd="0" presId="urn:microsoft.com/office/officeart/2005/8/layout/hProcess6"/>
    <dgm:cxn modelId="{32173B4F-218A-4682-8CAF-421CD0FDDAD5}" type="presParOf" srcId="{F5A4BF73-D270-473C-8205-BD48BD96115A}" destId="{A5EED1B5-DB8F-4C20-955F-65A58029E83B}" srcOrd="1" destOrd="0" presId="urn:microsoft.com/office/officeart/2005/8/layout/hProcess6"/>
    <dgm:cxn modelId="{506D02F1-94C2-4171-BD3F-DF2637F4FDE3}" type="presParOf" srcId="{F5A4BF73-D270-473C-8205-BD48BD96115A}" destId="{07A13119-B0CD-417B-967C-096DBBBD05D5}" srcOrd="2" destOrd="0" presId="urn:microsoft.com/office/officeart/2005/8/layout/hProcess6"/>
    <dgm:cxn modelId="{2A047A02-E442-4FB9-B65A-DB7B967E9D48}" type="presParOf" srcId="{07A13119-B0CD-417B-967C-096DBBBD05D5}" destId="{7009A3D6-A9DA-4163-B3D6-1420EC1D42BC}" srcOrd="0" destOrd="0" presId="urn:microsoft.com/office/officeart/2005/8/layout/hProcess6"/>
    <dgm:cxn modelId="{2B41CC48-9518-4631-990F-B13D037B4517}" type="presParOf" srcId="{07A13119-B0CD-417B-967C-096DBBBD05D5}" destId="{FD643128-5092-4B0A-B892-21BBA3A396E2}" srcOrd="1" destOrd="0" presId="urn:microsoft.com/office/officeart/2005/8/layout/hProcess6"/>
    <dgm:cxn modelId="{71E65BCA-85D0-430D-A39E-83E2DA6E65AC}" type="presParOf" srcId="{07A13119-B0CD-417B-967C-096DBBBD05D5}" destId="{E7A0BD42-C229-4F8B-87B7-4A6D47C17644}" srcOrd="2" destOrd="0" presId="urn:microsoft.com/office/officeart/2005/8/layout/hProcess6"/>
    <dgm:cxn modelId="{B1B11CE3-33DE-4DFD-B521-A55D42D264AA}" type="presParOf" srcId="{07A13119-B0CD-417B-967C-096DBBBD05D5}" destId="{C1B02239-8416-40AD-9F71-62237ABCCEBA}" srcOrd="3" destOrd="0" presId="urn:microsoft.com/office/officeart/2005/8/layout/hProcess6"/>
    <dgm:cxn modelId="{B072875B-4140-45C6-9DF3-962AA4964271}" type="presParOf" srcId="{F5A4BF73-D270-473C-8205-BD48BD96115A}" destId="{F26F8B03-FD03-4A54-ADF4-97E7D8108EAE}" srcOrd="3" destOrd="0" presId="urn:microsoft.com/office/officeart/2005/8/layout/hProcess6"/>
    <dgm:cxn modelId="{35EF4233-3978-43F8-9266-77C21A293195}" type="presParOf" srcId="{F5A4BF73-D270-473C-8205-BD48BD96115A}" destId="{A56B3FFE-2E97-4F2B-88E9-EA829B235415}" srcOrd="4" destOrd="0" presId="urn:microsoft.com/office/officeart/2005/8/layout/hProcess6"/>
    <dgm:cxn modelId="{7D461971-D405-4154-BDB3-73D5CC9EDC23}" type="presParOf" srcId="{A56B3FFE-2E97-4F2B-88E9-EA829B235415}" destId="{FE29EE38-759D-4C24-96A0-457D848DC35A}" srcOrd="0" destOrd="0" presId="urn:microsoft.com/office/officeart/2005/8/layout/hProcess6"/>
    <dgm:cxn modelId="{211C58AC-DCA0-4C08-B840-2A45CD37BAF5}" type="presParOf" srcId="{A56B3FFE-2E97-4F2B-88E9-EA829B235415}" destId="{61F50E4E-27FB-4F72-B036-11E701193A18}" srcOrd="1" destOrd="0" presId="urn:microsoft.com/office/officeart/2005/8/layout/hProcess6"/>
    <dgm:cxn modelId="{5E1C2801-EDA5-4956-962C-FDA994F29F44}" type="presParOf" srcId="{A56B3FFE-2E97-4F2B-88E9-EA829B235415}" destId="{908324A4-5C6C-43E8-9682-2EDDCBCE76E5}" srcOrd="2" destOrd="0" presId="urn:microsoft.com/office/officeart/2005/8/layout/hProcess6"/>
    <dgm:cxn modelId="{5695AA18-6618-4A23-A874-8F8235471E41}" type="presParOf" srcId="{A56B3FFE-2E97-4F2B-88E9-EA829B235415}" destId="{0DBAA14D-4810-4326-9134-6C6600DF75E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5E686-A29E-4CAB-8DAF-8BB69D1328F9}">
      <dsp:nvSpPr>
        <dsp:cNvPr id="0" name=""/>
        <dsp:cNvSpPr/>
      </dsp:nvSpPr>
      <dsp:spPr>
        <a:xfrm>
          <a:off x="476708" y="1363609"/>
          <a:ext cx="1892498" cy="16542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Enter SN/Reg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Enter plant </a:t>
          </a:r>
          <a:r>
            <a:rPr lang="de-DE" sz="1100" kern="1200" dirty="0" err="1"/>
            <a:t>details</a:t>
          </a:r>
          <a:endParaRPr lang="de-DE" sz="1100" kern="1200" dirty="0"/>
        </a:p>
      </dsp:txBody>
      <dsp:txXfrm>
        <a:off x="949833" y="1611751"/>
        <a:ext cx="922592" cy="1157997"/>
      </dsp:txXfrm>
    </dsp:sp>
    <dsp:sp modelId="{B6135988-75C9-4A6C-8FAD-D9FFD12A2173}">
      <dsp:nvSpPr>
        <dsp:cNvPr id="0" name=""/>
        <dsp:cNvSpPr/>
      </dsp:nvSpPr>
      <dsp:spPr>
        <a:xfrm>
          <a:off x="3584" y="1717625"/>
          <a:ext cx="946249" cy="946249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2">
                  <a:lumMod val="75000"/>
                </a:schemeClr>
              </a:solidFill>
            </a:rPr>
            <a:t>Create</a:t>
          </a:r>
        </a:p>
      </dsp:txBody>
      <dsp:txXfrm>
        <a:off x="142159" y="1856200"/>
        <a:ext cx="669099" cy="669099"/>
      </dsp:txXfrm>
    </dsp:sp>
    <dsp:sp modelId="{FD643128-5092-4B0A-B892-21BBA3A396E2}">
      <dsp:nvSpPr>
        <dsp:cNvPr id="0" name=""/>
        <dsp:cNvSpPr/>
      </dsp:nvSpPr>
      <dsp:spPr>
        <a:xfrm>
          <a:off x="2960613" y="1363609"/>
          <a:ext cx="1892498" cy="16542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>
              <a:solidFill>
                <a:schemeClr val="bg1"/>
              </a:solidFill>
            </a:rPr>
            <a:t>Scan QR code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 err="1">
              <a:solidFill>
                <a:schemeClr val="bg1"/>
              </a:solidFill>
            </a:rPr>
            <a:t>Grid</a:t>
          </a:r>
          <a:r>
            <a:rPr lang="de-DE" sz="1100" kern="1200" dirty="0">
              <a:solidFill>
                <a:schemeClr val="bg1"/>
              </a:solidFill>
            </a:rPr>
            <a:t> code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>
              <a:solidFill>
                <a:schemeClr val="bg1"/>
              </a:solidFill>
            </a:rPr>
            <a:t>Export power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>
              <a:solidFill>
                <a:schemeClr val="bg1"/>
              </a:solidFill>
            </a:rPr>
            <a:t>Power </a:t>
          </a:r>
          <a:r>
            <a:rPr lang="de-DE" sz="1100" kern="1200" dirty="0" err="1">
              <a:solidFill>
                <a:schemeClr val="bg1"/>
              </a:solidFill>
            </a:rPr>
            <a:t>modes</a:t>
          </a:r>
          <a:endParaRPr lang="de-DE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>
              <a:solidFill>
                <a:schemeClr val="bg1"/>
              </a:solidFill>
            </a:rPr>
            <a:t>WiFi</a:t>
          </a:r>
        </a:p>
      </dsp:txBody>
      <dsp:txXfrm>
        <a:off x="3433737" y="1611751"/>
        <a:ext cx="922592" cy="1157997"/>
      </dsp:txXfrm>
    </dsp:sp>
    <dsp:sp modelId="{C1B02239-8416-40AD-9F71-62237ABCCEBA}">
      <dsp:nvSpPr>
        <dsp:cNvPr id="0" name=""/>
        <dsp:cNvSpPr/>
      </dsp:nvSpPr>
      <dsp:spPr>
        <a:xfrm>
          <a:off x="2487488" y="1717625"/>
          <a:ext cx="946249" cy="946249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Set-</a:t>
          </a:r>
          <a:r>
            <a:rPr lang="de-DE" sz="1200" kern="1200" dirty="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up</a:t>
          </a:r>
          <a:endParaRPr lang="de-DE" sz="1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626063" y="1856200"/>
        <a:ext cx="669099" cy="669099"/>
      </dsp:txXfrm>
    </dsp:sp>
    <dsp:sp modelId="{61F50E4E-27FB-4F72-B036-11E701193A18}">
      <dsp:nvSpPr>
        <dsp:cNvPr id="0" name=""/>
        <dsp:cNvSpPr/>
      </dsp:nvSpPr>
      <dsp:spPr>
        <a:xfrm>
          <a:off x="5444517" y="1363609"/>
          <a:ext cx="1892498" cy="1654281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>
              <a:solidFill>
                <a:schemeClr val="bg1"/>
              </a:solidFill>
            </a:rPr>
            <a:t>Plant </a:t>
          </a:r>
          <a:r>
            <a:rPr lang="de-DE" sz="1100" kern="1200" dirty="0" err="1">
              <a:solidFill>
                <a:schemeClr val="bg1"/>
              </a:solidFill>
            </a:rPr>
            <a:t>Created</a:t>
          </a:r>
          <a:endParaRPr lang="de-DE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>
              <a:solidFill>
                <a:schemeClr val="bg1"/>
              </a:solidFill>
            </a:rPr>
            <a:t>Internet </a:t>
          </a:r>
          <a:r>
            <a:rPr lang="de-DE" sz="1100" kern="1200" dirty="0" err="1">
              <a:solidFill>
                <a:schemeClr val="bg1"/>
              </a:solidFill>
            </a:rPr>
            <a:t>connection</a:t>
          </a:r>
          <a:r>
            <a:rPr lang="de-DE" sz="1100" kern="1200" dirty="0">
              <a:solidFill>
                <a:schemeClr val="bg1"/>
              </a:solidFill>
            </a:rPr>
            <a:t> </a:t>
          </a:r>
          <a:r>
            <a:rPr lang="de-DE" sz="1100" kern="1200" dirty="0" err="1">
              <a:solidFill>
                <a:schemeClr val="bg1"/>
              </a:solidFill>
            </a:rPr>
            <a:t>established</a:t>
          </a:r>
          <a:endParaRPr lang="de-DE" sz="1100" kern="1200" dirty="0">
            <a:solidFill>
              <a:schemeClr val="bg1"/>
            </a:solidFill>
          </a:endParaRPr>
        </a:p>
      </dsp:txBody>
      <dsp:txXfrm>
        <a:off x="5917641" y="1611751"/>
        <a:ext cx="922592" cy="1157997"/>
      </dsp:txXfrm>
    </dsp:sp>
    <dsp:sp modelId="{0DBAA14D-4810-4326-9134-6C6600DF75E2}">
      <dsp:nvSpPr>
        <dsp:cNvPr id="0" name=""/>
        <dsp:cNvSpPr/>
      </dsp:nvSpPr>
      <dsp:spPr>
        <a:xfrm>
          <a:off x="4971392" y="1717625"/>
          <a:ext cx="946249" cy="94624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Success</a:t>
          </a:r>
          <a:r>
            <a:rPr lang="de-DE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!</a:t>
          </a:r>
        </a:p>
      </dsp:txBody>
      <dsp:txXfrm>
        <a:off x="5109967" y="1856200"/>
        <a:ext cx="669099" cy="669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jpeg"/><Relationship Id="rId2" Type="http://schemas.openxmlformats.org/officeDocument/2006/relationships/image" Target="../media/image4.png"/><Relationship Id="rId16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26" Type="http://schemas.openxmlformats.org/officeDocument/2006/relationships/image" Target="../media/image43.emf"/><Relationship Id="rId39" Type="http://schemas.openxmlformats.org/officeDocument/2006/relationships/image" Target="../media/image56.emf"/><Relationship Id="rId21" Type="http://schemas.openxmlformats.org/officeDocument/2006/relationships/image" Target="../media/image38.emf"/><Relationship Id="rId34" Type="http://schemas.openxmlformats.org/officeDocument/2006/relationships/image" Target="../media/image51.emf"/><Relationship Id="rId7" Type="http://schemas.openxmlformats.org/officeDocument/2006/relationships/image" Target="../media/image24.emf"/><Relationship Id="rId2" Type="http://schemas.openxmlformats.org/officeDocument/2006/relationships/image" Target="../media/image4.png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29" Type="http://schemas.openxmlformats.org/officeDocument/2006/relationships/image" Target="../media/image46.emf"/><Relationship Id="rId41" Type="http://schemas.openxmlformats.org/officeDocument/2006/relationships/image" Target="../media/image5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24" Type="http://schemas.openxmlformats.org/officeDocument/2006/relationships/image" Target="../media/image41.emf"/><Relationship Id="rId32" Type="http://schemas.openxmlformats.org/officeDocument/2006/relationships/image" Target="../media/image49.emf"/><Relationship Id="rId37" Type="http://schemas.openxmlformats.org/officeDocument/2006/relationships/image" Target="../media/image54.emf"/><Relationship Id="rId40" Type="http://schemas.openxmlformats.org/officeDocument/2006/relationships/image" Target="../media/image57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45.emf"/><Relationship Id="rId36" Type="http://schemas.openxmlformats.org/officeDocument/2006/relationships/image" Target="../media/image53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48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Relationship Id="rId27" Type="http://schemas.openxmlformats.org/officeDocument/2006/relationships/image" Target="../media/image44.emf"/><Relationship Id="rId30" Type="http://schemas.openxmlformats.org/officeDocument/2006/relationships/image" Target="../media/image47.emf"/><Relationship Id="rId35" Type="http://schemas.openxmlformats.org/officeDocument/2006/relationships/image" Target="../media/image52.emf"/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2.emf"/><Relationship Id="rId33" Type="http://schemas.openxmlformats.org/officeDocument/2006/relationships/image" Target="../media/image50.emf"/><Relationship Id="rId38" Type="http://schemas.openxmlformats.org/officeDocument/2006/relationships/image" Target="../media/image55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12" Type="http://schemas.openxmlformats.org/officeDocument/2006/relationships/image" Target="../media/image6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6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rporate ent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">
            <a:extLst>
              <a:ext uri="{FF2B5EF4-FFF2-40B4-BE49-F238E27FC236}">
                <a16:creationId xmlns:a16="http://schemas.microsoft.com/office/drawing/2014/main" id="{0E3489BA-F027-7844-81D8-58A8E1CF56E6}"/>
              </a:ext>
            </a:extLst>
          </p:cNvPr>
          <p:cNvSpPr/>
          <p:nvPr userDrawn="1"/>
        </p:nvSpPr>
        <p:spPr>
          <a:xfrm>
            <a:off x="-16659" y="-44450"/>
            <a:ext cx="9160659" cy="5187950"/>
          </a:xfrm>
          <a:prstGeom prst="rect">
            <a:avLst/>
          </a:prstGeom>
          <a:gradFill flip="none" rotWithShape="1">
            <a:gsLst>
              <a:gs pos="76000">
                <a:srgbClr val="FF254F"/>
              </a:gs>
              <a:gs pos="19000">
                <a:srgbClr val="1628D4"/>
              </a:gs>
            </a:gsLst>
            <a:lin ang="4200000" scaled="0"/>
            <a:tileRect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1900" spc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BB867632-D3C8-524E-829F-CBB4557DB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789" y="2074865"/>
            <a:ext cx="3284421" cy="8358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45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D576D7E4-5AC5-FD49-8D2E-4038604E75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3813" y="0"/>
            <a:ext cx="4416425" cy="51435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575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A6C8D81-B5AF-2D4C-A867-EC148A0AD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1863" y="1974335"/>
            <a:ext cx="4054474" cy="4846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00kWp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A375D6B-435A-E849-B09C-983E6DD3A8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1862" y="2633717"/>
            <a:ext cx="4054475" cy="6363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  <a:p>
            <a:pPr lvl="0"/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A314D5-D53B-2442-86C1-F6926244D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303214"/>
            <a:ext cx="1938337" cy="260723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es-ES" dirty="0"/>
              <a:t>– </a:t>
            </a:r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D1B4FF54-5970-E544-AB11-CBFC763112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1862" y="4513413"/>
            <a:ext cx="1705697" cy="26072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47CD04DB-B715-7849-9809-6A3A065E55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21380" y="4513413"/>
            <a:ext cx="1674957" cy="26072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966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2767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0311218B-3573-1E40-AA4B-5BC87F8E7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44D5D5-1E8C-5C4F-9288-98B5076B4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3" y="1148740"/>
            <a:ext cx="4102630" cy="36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77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D1A800-4424-9B46-B580-07997F42B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237" y="1028381"/>
            <a:ext cx="622300" cy="7747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54A1C4-11E0-344F-8BCB-0824154BF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8944" y="1091881"/>
            <a:ext cx="787400" cy="6477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43934C0-0993-FA4E-95C5-238B33564F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32751" y="1085531"/>
            <a:ext cx="660400" cy="660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5C45717-2F84-9F46-9728-C8E4FD6CB9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09558" y="1187131"/>
            <a:ext cx="1397000" cy="457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9604FA-D26A-4A47-A62E-98F38B6AC4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22967" y="1199831"/>
            <a:ext cx="939800" cy="4318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020C800-D14C-7144-8E12-EDD068266A6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42017" y="2378682"/>
            <a:ext cx="901700" cy="6477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6A67B92-DB20-F642-BEFF-B229CEC091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6942" y="2321532"/>
            <a:ext cx="673100" cy="762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D36FBD5-9FC5-3A44-92A1-2C8F63D78C7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32986" y="2416782"/>
            <a:ext cx="1270000" cy="5715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03A820-F732-4C4C-A8BD-64826D69787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915930" y="2454882"/>
            <a:ext cx="685800" cy="4953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4DE62F3-0BE8-1D4F-8149-6E96875F98F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14674" y="2270732"/>
            <a:ext cx="914400" cy="8636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EFB91A7-7C9C-4F49-BC86-7F6D6450CF3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0115" y="3734406"/>
            <a:ext cx="342900" cy="6858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8C62FE3-A6D6-A840-B21D-8D6AAA5D257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59387" y="3816956"/>
            <a:ext cx="635000" cy="5207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BB350F0-AA66-E14C-A22B-18DB066109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730759" y="3797906"/>
            <a:ext cx="558800" cy="5588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6D3A7FC-19AF-494D-938E-EBD2E820303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425931" y="3842356"/>
            <a:ext cx="673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4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C75FFAB0-A9E9-EE46-A015-1CBBCC8BEE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982" y="1016046"/>
            <a:ext cx="482600" cy="4572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63D3CE2-14CA-1C43-A1A8-66F418471C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567" y="1028746"/>
            <a:ext cx="279400" cy="4318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F13BA3-E606-CD44-9498-E51EB9D11C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3952" y="1016046"/>
            <a:ext cx="469900" cy="4572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70AFB634-0FA7-6243-909B-DEFAFD3523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94837" y="1028746"/>
            <a:ext cx="368300" cy="4318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F78DFF-1272-AD44-BBFC-5308FE3BB2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4122" y="1028746"/>
            <a:ext cx="368300" cy="4318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A0D86D58-5C30-5E47-9057-66C0EC21CA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13407" y="1003346"/>
            <a:ext cx="381000" cy="4826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9351D553-2272-2547-B20D-7A37490BB79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85392" y="1016046"/>
            <a:ext cx="355600" cy="4572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3E3B375B-08A8-F545-B4D8-D955CB95E87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31977" y="1028746"/>
            <a:ext cx="368300" cy="4318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53175959-2172-F04A-A17A-9A5D157A14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1262" y="1016046"/>
            <a:ext cx="533400" cy="4572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5FCB06EE-8F22-E247-A90F-35B50F48219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515647" y="958896"/>
            <a:ext cx="469900" cy="5715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AE0E7CDA-E423-1140-9B9C-4FD8FFE0BA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76532" y="939846"/>
            <a:ext cx="609600" cy="6096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AECE40C-5F98-C846-930C-86E547FA710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77118" y="990646"/>
            <a:ext cx="609600" cy="5080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33D7EA4B-EB23-F042-9B56-B6CE0E683EA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670279" y="2076204"/>
            <a:ext cx="317500" cy="5588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8F7B45AC-6005-0949-A048-97EF8C5BF83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20940" y="3167660"/>
            <a:ext cx="228600" cy="4445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7A091A72-89FD-FC42-8F94-E8757692D92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667949" y="3167660"/>
            <a:ext cx="228600" cy="4445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80601752-69E7-CE41-B485-0424984B3B3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63290" y="2127004"/>
            <a:ext cx="317500" cy="4572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94A64A04-4C19-644D-AE31-8CDB964DC7C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30153" y="2165104"/>
            <a:ext cx="660400" cy="38100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FBE580BD-EB47-D64A-AA28-4DAC5DA39A4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939916" y="2184154"/>
            <a:ext cx="381000" cy="3429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8F83F272-B6C5-ED46-A434-90FBD4AEFAF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493530" y="3129560"/>
            <a:ext cx="381000" cy="52070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74421C7-6442-004F-A5E9-14F436ADF03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705225" y="3180360"/>
            <a:ext cx="469900" cy="4191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8702A025-B936-A845-B342-7398D2CF551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207205" y="2139704"/>
            <a:ext cx="622300" cy="4318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713FF28A-842F-0E44-8071-8594E2582322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6741194" y="2133354"/>
            <a:ext cx="304800" cy="4445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2178D5F0-B532-DE40-8A95-5A075F8C36F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395357" y="2133354"/>
            <a:ext cx="304800" cy="4445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D7819A37-CDF2-F940-A6AD-ACBF596FBFF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049520" y="2139704"/>
            <a:ext cx="685800" cy="41910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9A0E8CE9-9112-AB43-878A-565DF047DFB5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63290" y="3174010"/>
            <a:ext cx="495300" cy="431800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DE89033F-729D-AD40-9229-822D5F878301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76995" y="3218460"/>
            <a:ext cx="381000" cy="34290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DA77AD23-F062-B642-A120-8F1AEE6D92F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776400" y="3174010"/>
            <a:ext cx="431800" cy="43180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1A7C8395-32D9-6F4B-8E3C-0A48B788A053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2526605" y="3161310"/>
            <a:ext cx="457200" cy="457200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C1544272-0810-2B4A-B65F-CDA495FC5A97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3302210" y="3167660"/>
            <a:ext cx="571500" cy="4445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CE2AC847-0C84-4245-989E-941A14CB9780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4192115" y="3161310"/>
            <a:ext cx="457200" cy="457200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E8C13080-EA92-CA40-B181-7187510D6558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4967720" y="3180360"/>
            <a:ext cx="419100" cy="4191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C4AEFF05-A2FA-004D-9AB1-168EC23B5239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5178868" y="2146054"/>
            <a:ext cx="431800" cy="419100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9AF66BD5-7725-5E47-9167-B22498BBA771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5960031" y="2146054"/>
            <a:ext cx="431800" cy="4191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949B64CC-A4D9-F74E-BE0D-F02F1DC5C281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192935" y="3231160"/>
            <a:ext cx="609600" cy="31750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04EBBC5D-6CB1-C440-A070-C91C23E38F26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012367" y="4259568"/>
            <a:ext cx="444500" cy="48260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D48B7472-1396-A948-804E-49DDC434BA14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310779" y="4291318"/>
            <a:ext cx="444500" cy="419100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79366349-D472-FA42-9B5B-DF04A3AB32BE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155223" y="4246868"/>
            <a:ext cx="457200" cy="5080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6B440273-542F-F94B-9E01-3F73B8B90A55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2856810" y="4265918"/>
            <a:ext cx="317500" cy="469900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43FE0AB9-8E2C-754E-8A50-D76EEE2A0E2B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3337142" y="2184154"/>
            <a:ext cx="520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1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BFC623-D9CA-6748-A0AE-7BEAF7913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982" y="1052080"/>
            <a:ext cx="825500" cy="9525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C1D2CFA-8355-A348-8EDE-F9E7F97A1E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1270" y="1047173"/>
            <a:ext cx="723900" cy="8128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F639353-9BB9-D847-AAD7-D6BC523DD0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0958" y="1066223"/>
            <a:ext cx="749300" cy="7747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28D9C16-3BEB-C54C-8CD8-3CA179A35A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79630" y="2362778"/>
            <a:ext cx="571500" cy="8763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8AA1A71-3CD3-7545-B085-F70A51B954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81667" y="2394528"/>
            <a:ext cx="939800" cy="812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35B3623-493F-5346-B884-35BEB76632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7704" y="2458028"/>
            <a:ext cx="685800" cy="6858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B22CF6D-C441-E844-9ABA-A6C163BB268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2069" y="3722833"/>
            <a:ext cx="787400" cy="7747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5990179-BD03-8A4D-B96A-EC6151D0566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64065" y="3722833"/>
            <a:ext cx="647700" cy="7874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BFE3924-6E05-074D-B0D2-994DFD54E51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37704" y="3868883"/>
            <a:ext cx="927100" cy="5461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7DF4929-53FD-DD4F-A164-50F47FA9DD7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62642" y="3678383"/>
            <a:ext cx="927100" cy="7366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883BF38-B8E6-4044-ACE9-0DF64854DDC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87580" y="3811733"/>
            <a:ext cx="927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9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" descr="Imagen">
            <a:extLst>
              <a:ext uri="{FF2B5EF4-FFF2-40B4-BE49-F238E27FC236}">
                <a16:creationId xmlns:a16="http://schemas.microsoft.com/office/drawing/2014/main" id="{079C6313-9CAC-184A-8A66-6E4D57623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812D32D-61C2-8D41-A954-D4C287B2CC0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03117369"/>
              </p:ext>
            </p:extLst>
          </p:nvPr>
        </p:nvGraphicFramePr>
        <p:xfrm>
          <a:off x="4427537" y="1034858"/>
          <a:ext cx="4434947" cy="380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arcador de texto 13">
            <a:extLst>
              <a:ext uri="{FF2B5EF4-FFF2-40B4-BE49-F238E27FC236}">
                <a16:creationId xmlns:a16="http://schemas.microsoft.com/office/drawing/2014/main" id="{9CB36AF7-05A1-6B44-AF30-C0166433A6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2" y="1034858"/>
            <a:ext cx="4131735" cy="11313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Marcador de texto 18">
            <a:extLst>
              <a:ext uri="{FF2B5EF4-FFF2-40B4-BE49-F238E27FC236}">
                <a16:creationId xmlns:a16="http://schemas.microsoft.com/office/drawing/2014/main" id="{730A9476-BEE1-2448-8EE2-ECA504EF3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802" y="2480433"/>
            <a:ext cx="4131736" cy="10518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  <a:p>
            <a:pPr lvl="0"/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F26967D4-0378-C44E-8C34-7ECE939DA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515" y="3788462"/>
            <a:ext cx="4146296" cy="105182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2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" descr="Imagen">
            <a:extLst>
              <a:ext uri="{FF2B5EF4-FFF2-40B4-BE49-F238E27FC236}">
                <a16:creationId xmlns:a16="http://schemas.microsoft.com/office/drawing/2014/main" id="{079C6313-9CAC-184A-8A66-6E4D57623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9C18E45-CBE4-1F4C-9362-579F7A48DDC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79300015"/>
              </p:ext>
            </p:extLst>
          </p:nvPr>
        </p:nvGraphicFramePr>
        <p:xfrm>
          <a:off x="1314485" y="1696453"/>
          <a:ext cx="6681537" cy="314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Marcador de texto 18">
            <a:extLst>
              <a:ext uri="{FF2B5EF4-FFF2-40B4-BE49-F238E27FC236}">
                <a16:creationId xmlns:a16="http://schemas.microsoft.com/office/drawing/2014/main" id="{C9468397-9092-6A46-988A-4A8C7F116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982" y="1034858"/>
            <a:ext cx="4131736" cy="3608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6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ntr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0D8636F4-244D-1448-A2DD-03297AAC2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4925"/>
            <a:ext cx="9144000" cy="5178425"/>
          </a:xfrm>
          <a:prstGeom prst="rect">
            <a:avLst/>
          </a:prstGeom>
        </p:spPr>
        <p:txBody>
          <a:bodyPr/>
          <a:lstStyle/>
          <a:p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FC491D23-F488-5342-B1E8-CCAAB6E37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1874" y="11304657"/>
            <a:ext cx="1567620" cy="3989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…">
            <a:extLst>
              <a:ext uri="{FF2B5EF4-FFF2-40B4-BE49-F238E27FC236}">
                <a16:creationId xmlns:a16="http://schemas.microsoft.com/office/drawing/2014/main" id="{E93D638D-768F-1C4A-861A-F3B9744D736F}"/>
              </a:ext>
            </a:extLst>
          </p:cNvPr>
          <p:cNvSpPr txBox="1"/>
          <p:nvPr userDrawn="1"/>
        </p:nvSpPr>
        <p:spPr>
          <a:xfrm>
            <a:off x="1114998" y="6989685"/>
            <a:ext cx="5376680" cy="257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>
              <a:lnSpc>
                <a:spcPts val="19000"/>
              </a:lnSpc>
              <a:defRPr sz="19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Rectángulo">
            <a:extLst>
              <a:ext uri="{FF2B5EF4-FFF2-40B4-BE49-F238E27FC236}">
                <a16:creationId xmlns:a16="http://schemas.microsoft.com/office/drawing/2014/main" id="{498C6DEC-D4C5-9B41-A5AC-0F60F44F79C3}"/>
              </a:ext>
            </a:extLst>
          </p:cNvPr>
          <p:cNvSpPr/>
          <p:nvPr userDrawn="1"/>
        </p:nvSpPr>
        <p:spPr>
          <a:xfrm>
            <a:off x="-12060" y="-17522"/>
            <a:ext cx="9156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138ED465-B1B9-ED41-A8F0-0F1A24CE8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3039031"/>
            <a:ext cx="5932878" cy="177480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80000"/>
              </a:lnSpc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Presentation</a:t>
            </a:r>
            <a:endParaRPr lang="es-ES" dirty="0"/>
          </a:p>
          <a:p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9D9454D7-DE1A-3A44-A856-4665BC5F7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994" y="4340213"/>
            <a:ext cx="1861084" cy="4736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264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5579" userDrawn="1">
          <p15:clr>
            <a:srgbClr val="FBAE40"/>
          </p15:clr>
        </p15:guide>
        <p15:guide id="3" orient="horz" pos="191" userDrawn="1">
          <p15:clr>
            <a:srgbClr val="FBAE40"/>
          </p15:clr>
        </p15:guide>
        <p15:guide id="4" orient="horz" pos="30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ntranc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0D8636F4-244D-1448-A2DD-03297AAC2D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34925"/>
            <a:ext cx="9144000" cy="5178425"/>
          </a:xfrm>
          <a:prstGeom prst="rect">
            <a:avLst/>
          </a:prstGeom>
        </p:spPr>
        <p:txBody>
          <a:bodyPr/>
          <a:lstStyle/>
          <a:p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FC491D23-F488-5342-B1E8-CCAAB6E37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1874" y="11304657"/>
            <a:ext cx="1567620" cy="3989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…">
            <a:extLst>
              <a:ext uri="{FF2B5EF4-FFF2-40B4-BE49-F238E27FC236}">
                <a16:creationId xmlns:a16="http://schemas.microsoft.com/office/drawing/2014/main" id="{E93D638D-768F-1C4A-861A-F3B9744D736F}"/>
              </a:ext>
            </a:extLst>
          </p:cNvPr>
          <p:cNvSpPr txBox="1"/>
          <p:nvPr userDrawn="1"/>
        </p:nvSpPr>
        <p:spPr>
          <a:xfrm>
            <a:off x="1114998" y="6989685"/>
            <a:ext cx="5376680" cy="257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>
              <a:lnSpc>
                <a:spcPts val="19000"/>
              </a:lnSpc>
              <a:defRPr sz="19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Rectángulo">
            <a:extLst>
              <a:ext uri="{FF2B5EF4-FFF2-40B4-BE49-F238E27FC236}">
                <a16:creationId xmlns:a16="http://schemas.microsoft.com/office/drawing/2014/main" id="{498C6DEC-D4C5-9B41-A5AC-0F60F44F79C3}"/>
              </a:ext>
            </a:extLst>
          </p:cNvPr>
          <p:cNvSpPr/>
          <p:nvPr userDrawn="1"/>
        </p:nvSpPr>
        <p:spPr>
          <a:xfrm>
            <a:off x="-12060" y="-17522"/>
            <a:ext cx="9156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9D9454D7-DE1A-3A44-A856-4665BC5F7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994" y="4340213"/>
            <a:ext cx="1861084" cy="4736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43905261-9101-5D44-9E64-376D06355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922" y="3893270"/>
            <a:ext cx="4096810" cy="9205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endParaRPr lang="es-ES" dirty="0"/>
          </a:p>
          <a:p>
            <a:pPr lvl="0"/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005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5579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ntrance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">
            <a:extLst>
              <a:ext uri="{FF2B5EF4-FFF2-40B4-BE49-F238E27FC236}">
                <a16:creationId xmlns:a16="http://schemas.microsoft.com/office/drawing/2014/main" id="{B54EA040-193B-8043-B08C-8518E41E8448}"/>
              </a:ext>
            </a:extLst>
          </p:cNvPr>
          <p:cNvSpPr/>
          <p:nvPr userDrawn="1"/>
        </p:nvSpPr>
        <p:spPr>
          <a:xfrm>
            <a:off x="-12060" y="-17522"/>
            <a:ext cx="9156060" cy="5178543"/>
          </a:xfrm>
          <a:prstGeom prst="rect">
            <a:avLst/>
          </a:prstGeom>
          <a:gradFill>
            <a:gsLst>
              <a:gs pos="29000">
                <a:srgbClr val="FF1008"/>
              </a:gs>
              <a:gs pos="98996">
                <a:srgbClr val="875EFF"/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Imagen" descr="Imagen">
            <a:extLst>
              <a:ext uri="{FF2B5EF4-FFF2-40B4-BE49-F238E27FC236}">
                <a16:creationId xmlns:a16="http://schemas.microsoft.com/office/drawing/2014/main" id="{FC491D23-F488-5342-B1E8-CCAAB6E37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1874" y="11304657"/>
            <a:ext cx="1567620" cy="3989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…">
            <a:extLst>
              <a:ext uri="{FF2B5EF4-FFF2-40B4-BE49-F238E27FC236}">
                <a16:creationId xmlns:a16="http://schemas.microsoft.com/office/drawing/2014/main" id="{E93D638D-768F-1C4A-861A-F3B9744D736F}"/>
              </a:ext>
            </a:extLst>
          </p:cNvPr>
          <p:cNvSpPr txBox="1"/>
          <p:nvPr userDrawn="1"/>
        </p:nvSpPr>
        <p:spPr>
          <a:xfrm>
            <a:off x="1114998" y="6989685"/>
            <a:ext cx="5376680" cy="257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>
              <a:lnSpc>
                <a:spcPts val="19000"/>
              </a:lnSpc>
              <a:defRPr sz="19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9D9454D7-DE1A-3A44-A856-4665BC5F7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994" y="4340213"/>
            <a:ext cx="1861084" cy="47362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Marcador de texto 13">
            <a:extLst>
              <a:ext uri="{FF2B5EF4-FFF2-40B4-BE49-F238E27FC236}">
                <a16:creationId xmlns:a16="http://schemas.microsoft.com/office/drawing/2014/main" id="{A8E1EF36-2A71-B242-988D-BDF17B48ED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922" y="3893270"/>
            <a:ext cx="4096810" cy="9205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endParaRPr lang="es-ES" dirty="0"/>
          </a:p>
          <a:p>
            <a:pPr lvl="0"/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874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5579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A6C8D81-B5AF-2D4C-A867-EC148A0AD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2" y="1034858"/>
            <a:ext cx="4131735" cy="11313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D576D7E4-5AC5-FD49-8D2E-4038604E75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7575" y="0"/>
            <a:ext cx="4416425" cy="51435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A375D6B-435A-E849-B09C-983E6DD3A8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802" y="2480433"/>
            <a:ext cx="4131736" cy="10518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  <a:p>
            <a:pPr lvl="0"/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A314D5-D53B-2442-86C1-F6926244D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515" y="3788462"/>
            <a:ext cx="4146296" cy="105182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4974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2789" userDrawn="1">
          <p15:clr>
            <a:srgbClr val="FBAE40"/>
          </p15:clr>
        </p15:guide>
        <p15:guide id="3" orient="horz" pos="191" userDrawn="1">
          <p15:clr>
            <a:srgbClr val="FBAE40"/>
          </p15:clr>
        </p15:guide>
        <p15:guide id="4" orient="horz" pos="30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ítulo 2">
            <a:extLst>
              <a:ext uri="{FF2B5EF4-FFF2-40B4-BE49-F238E27FC236}">
                <a16:creationId xmlns:a16="http://schemas.microsoft.com/office/drawing/2014/main" id="{3E5CA744-8D91-2A48-AC95-E4B70DC34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470" y="1665007"/>
            <a:ext cx="1565721" cy="24509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9" name="Marcador de texto 13">
            <a:extLst>
              <a:ext uri="{FF2B5EF4-FFF2-40B4-BE49-F238E27FC236}">
                <a16:creationId xmlns:a16="http://schemas.microsoft.com/office/drawing/2014/main" id="{86929BFD-01CF-E64A-A242-7B54F663B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9212" y="1446101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0" name="Marcador de texto 13">
            <a:extLst>
              <a:ext uri="{FF2B5EF4-FFF2-40B4-BE49-F238E27FC236}">
                <a16:creationId xmlns:a16="http://schemas.microsoft.com/office/drawing/2014/main" id="{BC552A53-0E35-B04A-B703-AB4C1536A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9212" y="2545370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1" name="Marcador de texto 13">
            <a:extLst>
              <a:ext uri="{FF2B5EF4-FFF2-40B4-BE49-F238E27FC236}">
                <a16:creationId xmlns:a16="http://schemas.microsoft.com/office/drawing/2014/main" id="{E00B6B73-B88E-F54E-893A-9841F48417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39212" y="3644639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2" name="Marcador de texto 13">
            <a:extLst>
              <a:ext uri="{FF2B5EF4-FFF2-40B4-BE49-F238E27FC236}">
                <a16:creationId xmlns:a16="http://schemas.microsoft.com/office/drawing/2014/main" id="{37B907B0-9738-C84D-B2F4-2F6F10B354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254" y="1446101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3" name="Marcador de texto 13">
            <a:extLst>
              <a:ext uri="{FF2B5EF4-FFF2-40B4-BE49-F238E27FC236}">
                <a16:creationId xmlns:a16="http://schemas.microsoft.com/office/drawing/2014/main" id="{E4CF56D2-A5F2-B541-A9FF-BFCA4FD08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4254" y="2545370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4" name="Marcador de texto 13">
            <a:extLst>
              <a:ext uri="{FF2B5EF4-FFF2-40B4-BE49-F238E27FC236}">
                <a16:creationId xmlns:a16="http://schemas.microsoft.com/office/drawing/2014/main" id="{76C6D56C-3D9C-9140-B474-3D9C364D2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4254" y="3644639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5" name="Marcador de texto 4">
            <a:extLst>
              <a:ext uri="{FF2B5EF4-FFF2-40B4-BE49-F238E27FC236}">
                <a16:creationId xmlns:a16="http://schemas.microsoft.com/office/drawing/2014/main" id="{AC0295EC-D761-4C4A-A55D-37B1CC5EE1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6470" y="2821132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6" name="Marcador de texto 4">
            <a:extLst>
              <a:ext uri="{FF2B5EF4-FFF2-40B4-BE49-F238E27FC236}">
                <a16:creationId xmlns:a16="http://schemas.microsoft.com/office/drawing/2014/main" id="{8FF96DF5-7490-284F-A4AB-629745E321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16470" y="3912178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7" name="Marcador de texto 4">
            <a:extLst>
              <a:ext uri="{FF2B5EF4-FFF2-40B4-BE49-F238E27FC236}">
                <a16:creationId xmlns:a16="http://schemas.microsoft.com/office/drawing/2014/main" id="{F33A8C84-6450-0F42-B2EC-0DFA253CE6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3188" y="1708768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8" name="Marcador de texto 4">
            <a:extLst>
              <a:ext uri="{FF2B5EF4-FFF2-40B4-BE49-F238E27FC236}">
                <a16:creationId xmlns:a16="http://schemas.microsoft.com/office/drawing/2014/main" id="{CE2E2AE8-65A0-114C-B8B1-C1747A6A09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48003" y="2821132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9" name="Marcador de texto 4">
            <a:extLst>
              <a:ext uri="{FF2B5EF4-FFF2-40B4-BE49-F238E27FC236}">
                <a16:creationId xmlns:a16="http://schemas.microsoft.com/office/drawing/2014/main" id="{6081482E-F3B2-9D40-96F0-10FA0D8B31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8002" y="3912178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0" name="Marcador de texto 4">
            <a:extLst>
              <a:ext uri="{FF2B5EF4-FFF2-40B4-BE49-F238E27FC236}">
                <a16:creationId xmlns:a16="http://schemas.microsoft.com/office/drawing/2014/main" id="{159625F3-958E-EA42-8044-480899613C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3045" y="1708768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1" name="Marcador de texto 4">
            <a:extLst>
              <a:ext uri="{FF2B5EF4-FFF2-40B4-BE49-F238E27FC236}">
                <a16:creationId xmlns:a16="http://schemas.microsoft.com/office/drawing/2014/main" id="{F2FDDEC2-AF66-294A-8E18-31D4FE6B5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3044" y="2808037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2" name="Marcador de texto 4">
            <a:extLst>
              <a:ext uri="{FF2B5EF4-FFF2-40B4-BE49-F238E27FC236}">
                <a16:creationId xmlns:a16="http://schemas.microsoft.com/office/drawing/2014/main" id="{ED320CAE-C946-F347-815D-3B7BAF2696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63043" y="3907306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63" name="Marcador de texto 13">
            <a:extLst>
              <a:ext uri="{FF2B5EF4-FFF2-40B4-BE49-F238E27FC236}">
                <a16:creationId xmlns:a16="http://schemas.microsoft.com/office/drawing/2014/main" id="{62D7F2DD-6942-BE43-885E-A5B53AD74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3" y="1446101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4" name="Marcador de texto 13">
            <a:extLst>
              <a:ext uri="{FF2B5EF4-FFF2-40B4-BE49-F238E27FC236}">
                <a16:creationId xmlns:a16="http://schemas.microsoft.com/office/drawing/2014/main" id="{9CB036C4-D9D9-2F47-AAB8-A0E5A0544E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803" y="2545370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5" name="Marcador de texto 13">
            <a:extLst>
              <a:ext uri="{FF2B5EF4-FFF2-40B4-BE49-F238E27FC236}">
                <a16:creationId xmlns:a16="http://schemas.microsoft.com/office/drawing/2014/main" id="{5D85A2AE-107F-FC48-A73C-8B9D98D267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803" y="3644639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9084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Marcador de posición de imagen 16">
            <a:extLst>
              <a:ext uri="{FF2B5EF4-FFF2-40B4-BE49-F238E27FC236}">
                <a16:creationId xmlns:a16="http://schemas.microsoft.com/office/drawing/2014/main" id="{F36A1606-2D1C-BE49-A3F7-F94A56C539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7575" y="0"/>
            <a:ext cx="4416425" cy="51435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7045265F-B745-714B-B886-BD6A5EFF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3" y="1446101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1B03DE3-AA23-1C48-922D-5012AEA45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470" y="1665007"/>
            <a:ext cx="1706251" cy="24509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33279D1F-DA44-DA49-B345-94C4A1A6B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803" y="2545370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3" name="Marcador de texto 13">
            <a:extLst>
              <a:ext uri="{FF2B5EF4-FFF2-40B4-BE49-F238E27FC236}">
                <a16:creationId xmlns:a16="http://schemas.microsoft.com/office/drawing/2014/main" id="{3D9BA9FF-C6FA-2D46-A20D-9D4ED2367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803" y="3644639"/>
            <a:ext cx="1108791" cy="4640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Helvetica" pitchFamily="2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938BEC17-FD21-2747-93F4-78C048D111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16470" y="2814437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82B3FD24-7410-BB46-83FD-A68AD4205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6470" y="3920106"/>
            <a:ext cx="1565721" cy="201336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3657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2767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lank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2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A6C8D81-B5AF-2D4C-A867-EC148A0AD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803" y="1034858"/>
            <a:ext cx="4096810" cy="11313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A375D6B-435A-E849-B09C-983E6DD3A8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716" y="1034858"/>
            <a:ext cx="4096811" cy="10518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/>
            </a:lvl1pPr>
            <a:lvl2pPr marL="342900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  <a:p>
            <a:pPr lvl="0"/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EA314D5-D53B-2442-86C1-F6926244D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0715" y="2342887"/>
            <a:ext cx="4096961" cy="105182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70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2767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9EABDA79-9D55-C346-9B5E-677C31532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158" y="303214"/>
            <a:ext cx="1024503" cy="26072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EA314D5-D53B-2442-86C1-F6926244D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65" y="4371645"/>
            <a:ext cx="1650980" cy="46864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/>
            </a:lvl1pPr>
          </a:lstStyle>
          <a:p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2A20FBD7-287D-F34D-AA8B-37348B1B27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489" y="314098"/>
            <a:ext cx="3756760" cy="4846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E7553B6E-45C3-0847-B81E-BC69322E99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488" y="962594"/>
            <a:ext cx="3756761" cy="2723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16">
            <a:extLst>
              <a:ext uri="{FF2B5EF4-FFF2-40B4-BE49-F238E27FC236}">
                <a16:creationId xmlns:a16="http://schemas.microsoft.com/office/drawing/2014/main" id="{438C6F57-DEA9-8647-8D10-4819890138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666" y="1677970"/>
            <a:ext cx="2193380" cy="2395779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posición de imagen 16">
            <a:extLst>
              <a:ext uri="{FF2B5EF4-FFF2-40B4-BE49-F238E27FC236}">
                <a16:creationId xmlns:a16="http://schemas.microsoft.com/office/drawing/2014/main" id="{40AD293C-94FD-4E4A-BA09-9D35107DE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0559" y="1677970"/>
            <a:ext cx="2193380" cy="2395779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5" name="Marcador de posición de imagen 16">
            <a:extLst>
              <a:ext uri="{FF2B5EF4-FFF2-40B4-BE49-F238E27FC236}">
                <a16:creationId xmlns:a16="http://schemas.microsoft.com/office/drawing/2014/main" id="{E6412A0B-241D-814C-9F48-734D5E26B8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6452" y="1677970"/>
            <a:ext cx="2193380" cy="2395779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1386A65F-38D8-A749-94EB-E0A1D11F18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70559" y="4371645"/>
            <a:ext cx="1565721" cy="4686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196D4000-7976-AD40-AA35-816A0D9D08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36452" y="4378798"/>
            <a:ext cx="1565721" cy="4686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None/>
              <a:defRPr sz="1000"/>
            </a:lvl1pPr>
            <a:lvl5pPr>
              <a:buNone/>
              <a:defRPr/>
            </a:lvl5pPr>
          </a:lstStyle>
          <a:p>
            <a:pPr lvl="0"/>
            <a:r>
              <a:rPr lang="es-ES" dirty="0" err="1"/>
              <a:t>Enter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</a:t>
            </a:r>
          </a:p>
          <a:p>
            <a:pPr lvl="0"/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131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3" orient="horz" pos="191">
          <p15:clr>
            <a:srgbClr val="FBAE40"/>
          </p15:clr>
        </p15:guide>
        <p15:guide id="4" orient="horz" pos="3049">
          <p15:clr>
            <a:srgbClr val="FBAE40"/>
          </p15:clr>
        </p15:guide>
        <p15:guide id="5" pos="55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2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63" r:id="rId5"/>
    <p:sldLayoutId id="2147483677" r:id="rId6"/>
    <p:sldLayoutId id="2147483678" r:id="rId7"/>
    <p:sldLayoutId id="2147483674" r:id="rId8"/>
    <p:sldLayoutId id="2147483673" r:id="rId9"/>
    <p:sldLayoutId id="2147483672" r:id="rId10"/>
    <p:sldLayoutId id="2147483679" r:id="rId11"/>
    <p:sldLayoutId id="2147483680" r:id="rId12"/>
    <p:sldLayoutId id="2147483681" r:id="rId13"/>
    <p:sldLayoutId id="2147483682" r:id="rId14"/>
    <p:sldLayoutId id="2147483684" r:id="rId15"/>
    <p:sldLayoutId id="214748368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weicloud.com/" TargetMode="External"/><Relationship Id="rId2" Type="http://schemas.openxmlformats.org/officeDocument/2006/relationships/hyperlink" Target="https://pro.aisweicloud.com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48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662265" y="-17522"/>
            <a:ext cx="5481735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PV Plant Data</a:t>
            </a:r>
          </a:p>
          <a:p>
            <a:r>
              <a:rPr lang="de-DE" sz="1400" dirty="0" err="1"/>
              <a:t>Grid</a:t>
            </a:r>
            <a:r>
              <a:rPr lang="de-DE" sz="1400" dirty="0"/>
              <a:t> connect </a:t>
            </a:r>
            <a:r>
              <a:rPr lang="de-DE" sz="1400" dirty="0" err="1"/>
              <a:t>inverter</a:t>
            </a:r>
            <a:r>
              <a:rPr lang="de-DE" sz="1400" dirty="0"/>
              <a:t> with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meter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88929" y="1976567"/>
            <a:ext cx="3274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Self</a:t>
            </a:r>
            <a:r>
              <a:rPr lang="de-DE" sz="1200" dirty="0"/>
              <a:t> </a:t>
            </a:r>
            <a:r>
              <a:rPr lang="de-DE" sz="1200" dirty="0" err="1"/>
              <a:t>consumption</a:t>
            </a:r>
            <a:r>
              <a:rPr lang="de-DE" sz="1200" dirty="0"/>
              <a:t>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Self</a:t>
            </a:r>
            <a:r>
              <a:rPr lang="de-DE" sz="1200" dirty="0"/>
              <a:t> </a:t>
            </a:r>
            <a:r>
              <a:rPr lang="de-DE" sz="1200" dirty="0" err="1"/>
              <a:t>sufficiency</a:t>
            </a:r>
            <a:r>
              <a:rPr lang="de-DE" sz="1200" dirty="0"/>
              <a:t>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Current</a:t>
            </a:r>
            <a:r>
              <a:rPr lang="de-DE" sz="1200" dirty="0"/>
              <a:t> power </a:t>
            </a:r>
            <a:r>
              <a:rPr lang="de-DE" sz="1200" dirty="0" err="1"/>
              <a:t>production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Current</a:t>
            </a:r>
            <a:r>
              <a:rPr lang="de-DE" sz="1200" dirty="0"/>
              <a:t> </a:t>
            </a:r>
            <a:r>
              <a:rPr lang="de-DE" sz="1200" dirty="0" err="1"/>
              <a:t>load</a:t>
            </a:r>
            <a:r>
              <a:rPr lang="de-DE" sz="1200" dirty="0"/>
              <a:t> </a:t>
            </a:r>
            <a:r>
              <a:rPr lang="de-DE" sz="1200" dirty="0" err="1"/>
              <a:t>consumption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Current</a:t>
            </a:r>
            <a:r>
              <a:rPr lang="de-DE" sz="1200" dirty="0"/>
              <a:t> </a:t>
            </a:r>
            <a:r>
              <a:rPr lang="de-DE" sz="1200" dirty="0" err="1"/>
              <a:t>grid</a:t>
            </a:r>
            <a:r>
              <a:rPr lang="de-DE" sz="1200" dirty="0"/>
              <a:t> </a:t>
            </a:r>
            <a:r>
              <a:rPr lang="de-DE" sz="1200" dirty="0" err="1"/>
              <a:t>import</a:t>
            </a:r>
            <a:r>
              <a:rPr lang="de-DE" sz="1200" dirty="0"/>
              <a:t>/</a:t>
            </a:r>
            <a:r>
              <a:rPr lang="de-DE" sz="1200" dirty="0" err="1"/>
              <a:t>export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Daily </a:t>
            </a:r>
            <a:r>
              <a:rPr lang="de-DE" sz="1200" dirty="0" err="1"/>
              <a:t>system</a:t>
            </a:r>
            <a:r>
              <a:rPr lang="de-DE" sz="1200" dirty="0"/>
              <a:t> </a:t>
            </a:r>
            <a:r>
              <a:rPr lang="de-DE" sz="1200" dirty="0" err="1"/>
              <a:t>energy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PV </a:t>
            </a:r>
            <a:r>
              <a:rPr lang="de-DE" sz="1200" dirty="0" err="1"/>
              <a:t>production</a:t>
            </a:r>
            <a:r>
              <a:rPr lang="de-DE" sz="1200" dirty="0"/>
              <a:t> (DC)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System </a:t>
            </a:r>
            <a:r>
              <a:rPr lang="de-DE" sz="1200" dirty="0" err="1"/>
              <a:t>production</a:t>
            </a:r>
            <a:r>
              <a:rPr lang="de-DE" sz="1200" dirty="0"/>
              <a:t> (AC)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Consumption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Self-</a:t>
            </a:r>
            <a:r>
              <a:rPr lang="de-DE" sz="1200" dirty="0" err="1"/>
              <a:t>consumed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Grid-supplied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Grid</a:t>
            </a:r>
            <a:r>
              <a:rPr lang="de-DE" sz="1200" dirty="0"/>
              <a:t> </a:t>
            </a:r>
            <a:r>
              <a:rPr lang="de-DE" sz="1200" dirty="0" err="1"/>
              <a:t>feed</a:t>
            </a:r>
            <a:r>
              <a:rPr lang="de-DE" sz="1200" dirty="0"/>
              <a:t>-in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Daily </a:t>
            </a:r>
            <a:r>
              <a:rPr lang="de-DE" sz="1200" dirty="0" err="1"/>
              <a:t>savings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Daily </a:t>
            </a:r>
            <a:r>
              <a:rPr lang="de-DE" sz="1200" dirty="0" err="1"/>
              <a:t>generation</a:t>
            </a:r>
            <a:r>
              <a:rPr lang="de-DE" sz="1200" dirty="0"/>
              <a:t> </a:t>
            </a:r>
            <a:r>
              <a:rPr lang="de-DE" sz="1200" dirty="0" err="1"/>
              <a:t>graph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Day, </a:t>
            </a:r>
            <a:r>
              <a:rPr lang="de-DE" sz="1200" dirty="0" err="1"/>
              <a:t>month</a:t>
            </a:r>
            <a:r>
              <a:rPr lang="de-DE" sz="1200" dirty="0"/>
              <a:t>, </a:t>
            </a:r>
            <a:r>
              <a:rPr lang="de-DE" sz="1200" dirty="0" err="1"/>
              <a:t>year</a:t>
            </a:r>
            <a:r>
              <a:rPr lang="de-DE" sz="1200" dirty="0"/>
              <a:t> bar </a:t>
            </a:r>
            <a:r>
              <a:rPr lang="de-DE" sz="1200" dirty="0" err="1"/>
              <a:t>graph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Weather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9E6BC8-61CA-4146-97D1-18CED23B6A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973" y="1195957"/>
            <a:ext cx="1348983" cy="291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BAB042-899F-400B-99F9-D92A027442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600" y="1190532"/>
            <a:ext cx="1341267" cy="289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33F066B-4703-4D29-9F58-CF61961531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511" y="1190532"/>
            <a:ext cx="1341267" cy="289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63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662265" y="-17522"/>
            <a:ext cx="5481735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PV Plant Data</a:t>
            </a:r>
          </a:p>
          <a:p>
            <a:r>
              <a:rPr lang="de-DE" sz="1400" dirty="0"/>
              <a:t>Hybrid </a:t>
            </a:r>
            <a:r>
              <a:rPr lang="de-DE" sz="1400" dirty="0" err="1"/>
              <a:t>inverter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88929" y="1976567"/>
            <a:ext cx="3274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All </a:t>
            </a:r>
            <a:r>
              <a:rPr lang="de-DE" sz="1200" dirty="0" err="1"/>
              <a:t>data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per </a:t>
            </a:r>
            <a:r>
              <a:rPr lang="de-DE" sz="1200" dirty="0" err="1"/>
              <a:t>grid</a:t>
            </a:r>
            <a:r>
              <a:rPr lang="de-DE" sz="1200" dirty="0"/>
              <a:t> connect with </a:t>
            </a:r>
            <a:r>
              <a:rPr lang="de-DE" sz="1200" dirty="0" err="1"/>
              <a:t>meter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Battery</a:t>
            </a:r>
            <a:r>
              <a:rPr lang="de-DE" sz="1200" dirty="0"/>
              <a:t> </a:t>
            </a:r>
            <a:r>
              <a:rPr lang="de-DE" sz="1200" dirty="0" err="1"/>
              <a:t>info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SOC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Discharge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9E6BC8-61CA-4146-97D1-18CED23B6A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973" y="1195957"/>
            <a:ext cx="1348983" cy="291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BAB042-899F-400B-99F9-D92A027442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600" y="1190532"/>
            <a:ext cx="1341267" cy="289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33F066B-4703-4D29-9F58-CF61961531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511" y="1190532"/>
            <a:ext cx="1341267" cy="289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16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Inverter Data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DC </a:t>
            </a:r>
            <a:r>
              <a:rPr lang="de-DE" sz="1200" dirty="0" err="1"/>
              <a:t>input</a:t>
            </a:r>
            <a:r>
              <a:rPr lang="de-DE" sz="1200" dirty="0"/>
              <a:t> </a:t>
            </a:r>
            <a:r>
              <a:rPr lang="de-DE" sz="1200" dirty="0" err="1"/>
              <a:t>string</a:t>
            </a:r>
            <a:r>
              <a:rPr lang="de-DE" sz="1200" dirty="0"/>
              <a:t> </a:t>
            </a:r>
            <a:r>
              <a:rPr lang="de-DE" sz="1200" dirty="0" err="1"/>
              <a:t>voltage</a:t>
            </a:r>
            <a:r>
              <a:rPr lang="de-DE" sz="1200" dirty="0"/>
              <a:t>/</a:t>
            </a:r>
            <a:r>
              <a:rPr lang="de-DE" sz="1200" dirty="0" err="1"/>
              <a:t>current</a:t>
            </a:r>
            <a:r>
              <a:rPr lang="de-DE" sz="1200" dirty="0"/>
              <a:t>/power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AC </a:t>
            </a:r>
            <a:r>
              <a:rPr lang="de-DE" sz="1200" dirty="0" err="1"/>
              <a:t>voltage</a:t>
            </a:r>
            <a:r>
              <a:rPr lang="de-DE" sz="1200" dirty="0"/>
              <a:t>/</a:t>
            </a:r>
            <a:r>
              <a:rPr lang="de-DE" sz="1200" dirty="0" err="1"/>
              <a:t>current</a:t>
            </a:r>
            <a:r>
              <a:rPr lang="de-DE" sz="1200" dirty="0"/>
              <a:t>/</a:t>
            </a:r>
            <a:r>
              <a:rPr lang="de-DE" sz="1200" dirty="0" err="1"/>
              <a:t>frequency</a:t>
            </a:r>
            <a:r>
              <a:rPr lang="de-DE" sz="1200" dirty="0"/>
              <a:t>/power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Temperature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137D17-16D0-4BCB-ABF9-F8E1C9E1C1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973" y="1195958"/>
            <a:ext cx="1348983" cy="291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5710B9-396E-4848-8C4B-8D3FE1D1B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600" y="1190533"/>
            <a:ext cx="1341267" cy="289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D04DB5-6AA4-476E-92B2-D8235A02C1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511" y="1190532"/>
            <a:ext cx="1341266" cy="289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57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922" y="3893270"/>
            <a:ext cx="3540938" cy="920564"/>
          </a:xfrm>
        </p:spPr>
        <p:txBody>
          <a:bodyPr/>
          <a:lstStyle/>
          <a:p>
            <a:r>
              <a:rPr lang="es-ES" dirty="0" err="1"/>
              <a:t>Features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605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970" y="705674"/>
            <a:ext cx="3658288" cy="1131322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kern="100" dirty="0">
                <a:solidFill>
                  <a:srgbClr val="FF0000"/>
                </a:solidFill>
                <a:effectLst/>
                <a:latin typeface="+mn-lt"/>
                <a:ea typeface="等线" panose="02010600030101010101" pitchFamily="2" charset="-122"/>
              </a:rPr>
              <a:t>D</a:t>
            </a:r>
            <a:r>
              <a:rPr lang="en-US" altLang="zh-CN" kern="100" dirty="0">
                <a:solidFill>
                  <a:srgbClr val="FF0000"/>
                </a:solidFill>
                <a:effectLst/>
                <a:latin typeface="+mn-lt"/>
                <a:ea typeface="PMingLiU" panose="02020500000000000000" pitchFamily="18" charset="-120"/>
              </a:rPr>
              <a:t>ata migration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89754D-D433-4752-8D8D-F43645E6A3B3}"/>
              </a:ext>
            </a:extLst>
          </p:cNvPr>
          <p:cNvSpPr txBox="1"/>
          <p:nvPr/>
        </p:nvSpPr>
        <p:spPr>
          <a:xfrm>
            <a:off x="-41624" y="1648078"/>
            <a:ext cx="36860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"/>
            </a:pPr>
            <a:r>
              <a:rPr lang="en-US" altLang="zh-CN" sz="1200" kern="100" dirty="0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This function is used for customers in the </a:t>
            </a:r>
            <a:r>
              <a:rPr lang="en-US" altLang="zh-CN" sz="1200" kern="100" dirty="0" err="1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Aiswei</a:t>
            </a:r>
            <a:r>
              <a:rPr lang="en-US" altLang="zh-CN" sz="1200" kern="100" dirty="0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 application to upgrade to enterprise users of the </a:t>
            </a:r>
            <a:r>
              <a:rPr lang="en-US" altLang="zh-CN" sz="1200" kern="100" dirty="0" err="1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Solpalnet</a:t>
            </a:r>
            <a:r>
              <a:rPr lang="en-US" altLang="zh-CN" sz="1200" kern="100" dirty="0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 application, and at the same time copy all the power station information under the customer account in the </a:t>
            </a:r>
            <a:r>
              <a:rPr lang="en-US" altLang="zh-CN" sz="1200" kern="100" dirty="0" err="1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Aiswei</a:t>
            </a:r>
            <a:r>
              <a:rPr lang="en-US" altLang="zh-CN" sz="1200" kern="100" dirty="0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 application to the Solplanet application.</a:t>
            </a:r>
          </a:p>
          <a:p>
            <a:pPr lvl="0" algn="just"/>
            <a:endParaRPr lang="zh-CN" altLang="zh-CN" sz="1200" kern="100" dirty="0">
              <a:solidFill>
                <a:srgbClr val="FF0000"/>
              </a:solidFill>
              <a:effectLst/>
              <a:ea typeface="等线 Light" panose="02010600030101010101" pitchFamily="2" charset="-122"/>
            </a:endParaRPr>
          </a:p>
          <a:p>
            <a:pPr marL="342900" lvl="0" indent="-342900" algn="just">
              <a:buFont typeface="Wingdings" panose="05000000000000000000" pitchFamily="2" charset="2"/>
              <a:buChar char=""/>
            </a:pPr>
            <a:r>
              <a:rPr lang="en-US" altLang="zh-CN" sz="1200" kern="100" dirty="0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End users in the </a:t>
            </a:r>
            <a:r>
              <a:rPr lang="en-US" altLang="zh-CN" sz="1200" kern="100" dirty="0" err="1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Aiswei</a:t>
            </a:r>
            <a:r>
              <a:rPr lang="en-US" altLang="zh-CN" sz="1200" kern="100" dirty="0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 app do not need to perform data migration and can log in directly with their </a:t>
            </a:r>
            <a:r>
              <a:rPr lang="en-US" altLang="zh-CN" sz="1200" kern="100" dirty="0" err="1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Aiswei</a:t>
            </a:r>
            <a:r>
              <a:rPr lang="en-US" altLang="zh-CN" sz="1200" kern="100" dirty="0">
                <a:solidFill>
                  <a:srgbClr val="FF0000"/>
                </a:solidFill>
                <a:effectLst/>
                <a:ea typeface="PMingLiU" panose="02020500000000000000" pitchFamily="18" charset="-120"/>
              </a:rPr>
              <a:t> account.</a:t>
            </a:r>
          </a:p>
          <a:p>
            <a:pPr lvl="0" algn="just"/>
            <a:endParaRPr lang="en-US" altLang="zh-CN" sz="1200" kern="100" dirty="0">
              <a:solidFill>
                <a:srgbClr val="FF0000"/>
              </a:solidFill>
              <a:effectLst/>
              <a:ea typeface="PMingLiU" panose="02020500000000000000" pitchFamily="18" charset="-120"/>
            </a:endParaRPr>
          </a:p>
          <a:p>
            <a:pPr marL="342900" lvl="0" indent="-342900" algn="just">
              <a:buFont typeface="Wingdings" panose="05000000000000000000" pitchFamily="2" charset="2"/>
              <a:buChar char=""/>
            </a:pPr>
            <a:r>
              <a:rPr lang="en-US" altLang="zh-CN" sz="1200" kern="100" dirty="0">
                <a:solidFill>
                  <a:srgbClr val="FF0000"/>
                </a:solidFill>
                <a:effectLst/>
                <a:ea typeface="等线 Light" panose="02010600030101010101" pitchFamily="2" charset="-122"/>
              </a:rPr>
              <a:t>Once you use the data migration feature, you will be upgraded to a business user</a:t>
            </a:r>
          </a:p>
          <a:p>
            <a:pPr marL="342900" lvl="0" indent="-342900" algn="just">
              <a:buFont typeface="Wingdings" panose="05000000000000000000" pitchFamily="2" charset="2"/>
              <a:buChar char=""/>
            </a:pPr>
            <a:endParaRPr lang="en-US" altLang="zh-CN" sz="1200" kern="100" dirty="0">
              <a:solidFill>
                <a:srgbClr val="FF0000"/>
              </a:solidFill>
              <a:effectLst/>
              <a:ea typeface="等线 Light" panose="02010600030101010101" pitchFamily="2" charset="-122"/>
            </a:endParaRPr>
          </a:p>
          <a:p>
            <a:pPr marL="342900" lvl="0" indent="-342900" algn="just">
              <a:buFont typeface="Wingdings" panose="05000000000000000000" pitchFamily="2" charset="2"/>
              <a:buChar char=""/>
            </a:pPr>
            <a:r>
              <a:rPr lang="en-US" altLang="zh-CN" sz="1200" kern="100" dirty="0">
                <a:solidFill>
                  <a:srgbClr val="FF0000"/>
                </a:solidFill>
                <a:effectLst/>
                <a:ea typeface="等线 Light" panose="02010600030101010101" pitchFamily="2" charset="-122"/>
              </a:rPr>
              <a:t>Select the "Data Migration" entry, and enter your </a:t>
            </a:r>
            <a:r>
              <a:rPr lang="en-US" altLang="zh-CN" sz="1200" kern="100" dirty="0" err="1">
                <a:solidFill>
                  <a:srgbClr val="FF0000"/>
                </a:solidFill>
                <a:effectLst/>
                <a:ea typeface="等线 Light" panose="02010600030101010101" pitchFamily="2" charset="-122"/>
              </a:rPr>
              <a:t>Aiswei</a:t>
            </a:r>
            <a:r>
              <a:rPr lang="en-US" altLang="zh-CN" sz="1200" kern="100" dirty="0">
                <a:solidFill>
                  <a:srgbClr val="FF0000"/>
                </a:solidFill>
                <a:effectLst/>
                <a:ea typeface="等线 Light" panose="02010600030101010101" pitchFamily="2" charset="-122"/>
              </a:rPr>
              <a:t> App account, password and your company name to complete the migration</a:t>
            </a:r>
            <a:endParaRPr lang="zh-CN" altLang="zh-CN" sz="1200" kern="100" dirty="0">
              <a:solidFill>
                <a:srgbClr val="FF0000"/>
              </a:solidFill>
              <a:effectLst/>
              <a:ea typeface="等线 Light" panose="02010600030101010101" pitchFamily="2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10" name="图片 9" descr="图形用户界面, 应用程序&#10;&#10;描述已自动生成">
            <a:extLst>
              <a:ext uri="{FF2B5EF4-FFF2-40B4-BE49-F238E27FC236}">
                <a16:creationId xmlns:a16="http://schemas.microsoft.com/office/drawing/2014/main" id="{DD438785-7EC4-4F58-9562-F30D36477B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658" y="993575"/>
            <a:ext cx="1346400" cy="291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22FF3109-CFA4-4B3B-8250-880AF75BC5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660" y="993574"/>
            <a:ext cx="1346400" cy="291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5D8B848-0411-4609-9B34-C7C4FCF4AED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662" y="993575"/>
            <a:ext cx="1346400" cy="291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34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803" y="1034858"/>
            <a:ext cx="3182778" cy="1131322"/>
          </a:xfrm>
        </p:spPr>
        <p:txBody>
          <a:bodyPr/>
          <a:lstStyle/>
          <a:p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&amp; </a:t>
            </a:r>
            <a:r>
              <a:rPr lang="de-DE" dirty="0" err="1"/>
              <a:t>export</a:t>
            </a:r>
            <a:r>
              <a:rPr lang="de-DE" dirty="0"/>
              <a:t> power </a:t>
            </a:r>
            <a:r>
              <a:rPr lang="de-DE" dirty="0" err="1"/>
              <a:t>control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137D17-16D0-4BCB-ABF9-F8E1C9E1C1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973" y="1195959"/>
            <a:ext cx="1348981" cy="291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5710B9-396E-4848-8C4B-8D3FE1D1B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600" y="1190534"/>
            <a:ext cx="1341265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D04DB5-6AA4-476E-92B2-D8235A02C1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511" y="1190534"/>
            <a:ext cx="1341265" cy="289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D89754D-D433-4752-8D8D-F43645E6A3B3}"/>
              </a:ext>
            </a:extLst>
          </p:cNvPr>
          <p:cNvSpPr txBox="1"/>
          <p:nvPr/>
        </p:nvSpPr>
        <p:spPr>
          <a:xfrm>
            <a:off x="295803" y="3338836"/>
            <a:ext cx="3274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Energy </a:t>
            </a:r>
            <a:r>
              <a:rPr lang="de-DE" sz="1200" dirty="0" err="1"/>
              <a:t>meter</a:t>
            </a:r>
            <a:r>
              <a:rPr lang="de-DE" sz="1200" dirty="0"/>
              <a:t> </a:t>
            </a:r>
            <a:r>
              <a:rPr lang="de-DE" sz="1200" dirty="0" err="1"/>
              <a:t>selection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Export power </a:t>
            </a:r>
            <a:r>
              <a:rPr lang="de-DE" sz="1200" dirty="0" err="1"/>
              <a:t>control</a:t>
            </a:r>
            <a:r>
              <a:rPr lang="de-DE" sz="1200" dirty="0"/>
              <a:t> </a:t>
            </a:r>
            <a:r>
              <a:rPr lang="de-DE" sz="1200" dirty="0" err="1"/>
              <a:t>setup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Active</a:t>
            </a:r>
            <a:r>
              <a:rPr lang="de-DE" sz="1200" dirty="0"/>
              <a:t> power </a:t>
            </a:r>
            <a:r>
              <a:rPr lang="de-DE" sz="1200" dirty="0" err="1"/>
              <a:t>limitation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Reactive</a:t>
            </a:r>
            <a:r>
              <a:rPr lang="de-DE" sz="1200" dirty="0"/>
              <a:t> power </a:t>
            </a:r>
            <a:r>
              <a:rPr lang="de-DE" sz="1200" dirty="0" err="1"/>
              <a:t>limitation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89594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803" y="1034858"/>
            <a:ext cx="3926300" cy="1131322"/>
          </a:xfrm>
        </p:spPr>
        <p:txBody>
          <a:bodyPr/>
          <a:lstStyle/>
          <a:p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&amp; </a:t>
            </a:r>
            <a:r>
              <a:rPr lang="de-DE" dirty="0" err="1"/>
              <a:t>export</a:t>
            </a:r>
            <a:r>
              <a:rPr lang="de-DE" dirty="0"/>
              <a:t> power </a:t>
            </a:r>
            <a:r>
              <a:rPr lang="de-DE" dirty="0" err="1"/>
              <a:t>control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3" y="3338836"/>
            <a:ext cx="3274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Energy </a:t>
            </a:r>
            <a:r>
              <a:rPr lang="de-DE" sz="1200" dirty="0" err="1"/>
              <a:t>meter</a:t>
            </a:r>
            <a:r>
              <a:rPr lang="de-DE" sz="1200" dirty="0"/>
              <a:t> </a:t>
            </a:r>
            <a:r>
              <a:rPr lang="de-DE" sz="1200" dirty="0" err="1"/>
              <a:t>selection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Export power </a:t>
            </a:r>
            <a:r>
              <a:rPr lang="de-DE" sz="1200" dirty="0" err="1"/>
              <a:t>control</a:t>
            </a:r>
            <a:r>
              <a:rPr lang="de-DE" sz="1200" dirty="0"/>
              <a:t> </a:t>
            </a:r>
            <a:r>
              <a:rPr lang="de-DE" sz="1200" dirty="0" err="1"/>
              <a:t>setup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Active</a:t>
            </a:r>
            <a:r>
              <a:rPr lang="de-DE" sz="1200" dirty="0"/>
              <a:t> power </a:t>
            </a:r>
            <a:r>
              <a:rPr lang="de-DE" sz="1200" dirty="0" err="1"/>
              <a:t>limitation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Reactive</a:t>
            </a:r>
            <a:r>
              <a:rPr lang="de-DE" sz="1200" dirty="0"/>
              <a:t> power </a:t>
            </a:r>
            <a:r>
              <a:rPr lang="de-DE" sz="1200" dirty="0" err="1"/>
              <a:t>limitation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13966F-0738-45B8-8063-0ABB63979D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1940" y="685124"/>
            <a:ext cx="1828532" cy="394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44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803" y="1034858"/>
            <a:ext cx="3182778" cy="1131322"/>
          </a:xfrm>
        </p:spPr>
        <p:txBody>
          <a:bodyPr/>
          <a:lstStyle/>
          <a:p>
            <a:r>
              <a:rPr lang="de-DE" dirty="0"/>
              <a:t>Inverter </a:t>
            </a:r>
            <a:r>
              <a:rPr lang="de-DE" dirty="0" err="1"/>
              <a:t>configuration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Grid</a:t>
            </a:r>
            <a:r>
              <a:rPr lang="de-DE" sz="1200" dirty="0"/>
              <a:t> code </a:t>
            </a:r>
            <a:r>
              <a:rPr lang="de-DE" sz="1200" dirty="0" err="1"/>
              <a:t>selection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Grid</a:t>
            </a:r>
            <a:r>
              <a:rPr lang="de-DE" sz="1200" dirty="0"/>
              <a:t> code </a:t>
            </a:r>
            <a:r>
              <a:rPr lang="de-DE" sz="1200" dirty="0" err="1"/>
              <a:t>parameter</a:t>
            </a:r>
            <a:r>
              <a:rPr lang="de-DE" sz="1200" dirty="0"/>
              <a:t> </a:t>
            </a:r>
            <a:r>
              <a:rPr lang="de-DE" sz="1200" dirty="0" err="1"/>
              <a:t>adjustments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Active</a:t>
            </a:r>
            <a:r>
              <a:rPr lang="de-DE" sz="1200" dirty="0"/>
              <a:t> power </a:t>
            </a:r>
            <a:r>
              <a:rPr lang="de-DE" sz="1200" dirty="0" err="1"/>
              <a:t>settings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Reactive</a:t>
            </a:r>
            <a:r>
              <a:rPr lang="de-DE" sz="1200" dirty="0"/>
              <a:t> power </a:t>
            </a:r>
            <a:r>
              <a:rPr lang="de-DE" sz="1200" dirty="0" err="1"/>
              <a:t>settings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Fixed power </a:t>
            </a:r>
            <a:r>
              <a:rPr lang="de-DE" sz="1200" dirty="0" err="1"/>
              <a:t>factor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Fixed 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Cos</a:t>
            </a:r>
            <a:r>
              <a:rPr lang="el-GR" sz="1200" dirty="0"/>
              <a:t>φ</a:t>
            </a:r>
            <a:r>
              <a:rPr lang="de-DE" sz="1200" dirty="0"/>
              <a:t>(P)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Q(U)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137D17-16D0-4BCB-ABF9-F8E1C9E1C1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973" y="1195959"/>
            <a:ext cx="1348982" cy="291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5710B9-396E-4848-8C4B-8D3FE1D1B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600" y="1190534"/>
            <a:ext cx="1341266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D04DB5-6AA4-476E-92B2-D8235A02C1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511" y="1190533"/>
            <a:ext cx="1341265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84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960" y="947076"/>
            <a:ext cx="3947013" cy="1131322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Inverter near field configuration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Grid</a:t>
            </a:r>
            <a:r>
              <a:rPr lang="de-DE" sz="1200" dirty="0"/>
              <a:t> code </a:t>
            </a:r>
            <a:r>
              <a:rPr lang="de-DE" sz="1200" dirty="0" err="1"/>
              <a:t>selection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Grid</a:t>
            </a:r>
            <a:r>
              <a:rPr lang="de-DE" sz="1200" dirty="0"/>
              <a:t> code </a:t>
            </a:r>
            <a:r>
              <a:rPr lang="de-DE" sz="1200" dirty="0" err="1"/>
              <a:t>parameter</a:t>
            </a:r>
            <a:r>
              <a:rPr lang="de-DE" sz="1200" dirty="0"/>
              <a:t> </a:t>
            </a:r>
            <a:r>
              <a:rPr lang="de-DE" sz="1200" dirty="0" err="1"/>
              <a:t>adjustments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Active</a:t>
            </a:r>
            <a:r>
              <a:rPr lang="de-DE" sz="1200" dirty="0"/>
              <a:t> power </a:t>
            </a:r>
            <a:r>
              <a:rPr lang="de-DE" sz="1200" dirty="0" err="1"/>
              <a:t>settings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Reactive</a:t>
            </a:r>
            <a:r>
              <a:rPr lang="de-DE" sz="1200" dirty="0"/>
              <a:t> power </a:t>
            </a:r>
            <a:r>
              <a:rPr lang="de-DE" sz="1200" dirty="0" err="1"/>
              <a:t>settings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Fixed power </a:t>
            </a:r>
            <a:r>
              <a:rPr lang="de-DE" sz="1200" dirty="0" err="1"/>
              <a:t>factor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Fixed 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Cos</a:t>
            </a:r>
            <a:r>
              <a:rPr lang="el-GR" sz="1200" dirty="0"/>
              <a:t>φ</a:t>
            </a:r>
            <a:r>
              <a:rPr lang="de-DE" sz="1200" dirty="0"/>
              <a:t>(P)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Q(U)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lvl="1"/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137D17-16D0-4BCB-ABF9-F8E1C9E1C1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973" y="1195959"/>
            <a:ext cx="1348982" cy="291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5710B9-396E-4848-8C4B-8D3FE1D1B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600" y="1190534"/>
            <a:ext cx="1341266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D04DB5-6AA4-476E-92B2-D8235A02C1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511" y="1190533"/>
            <a:ext cx="1341265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84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960" y="947076"/>
            <a:ext cx="3947013" cy="1131322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Inverter remote configuration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49179" y="2287880"/>
            <a:ext cx="36397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Almost all parameters of near field configuration can be configured remotely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What is remote configuration?</a:t>
            </a:r>
            <a:endParaRPr lang="en-US" sz="1200" dirty="0">
              <a:solidFill>
                <a:srgbClr val="FF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0000"/>
                </a:solidFill>
              </a:rPr>
              <a:t>  Unlike near-field configuration, parameters can be configured while the device is connected to the network, even if you are not next to the machine.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FF0000"/>
              </a:solidFill>
            </a:endParaRPr>
          </a:p>
          <a:p>
            <a:pPr lvl="1"/>
            <a:endParaRPr lang="de-DE" sz="1200" dirty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4" name="图片 3" descr="图形用户界面, 应用程序&#10;&#10;描述已自动生成">
            <a:extLst>
              <a:ext uri="{FF2B5EF4-FFF2-40B4-BE49-F238E27FC236}">
                <a16:creationId xmlns:a16="http://schemas.microsoft.com/office/drawing/2014/main" id="{3B26C890-54A4-4AEB-A4EC-AD7945B198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973" y="1365677"/>
            <a:ext cx="1346288" cy="291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D4EA40E-6744-458C-837A-DF64698F1A30}"/>
              </a:ext>
            </a:extLst>
          </p:cNvPr>
          <p:cNvSpPr/>
          <p:nvPr/>
        </p:nvSpPr>
        <p:spPr>
          <a:xfrm>
            <a:off x="4069695" y="2660054"/>
            <a:ext cx="1290843" cy="42696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312EDF41-057B-4002-A75C-9C1037DF2E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502" y="1365677"/>
            <a:ext cx="1346288" cy="291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ECB4392-D0E1-426B-9D2B-6A10D091B1DB}"/>
              </a:ext>
            </a:extLst>
          </p:cNvPr>
          <p:cNvSpPr/>
          <p:nvPr/>
        </p:nvSpPr>
        <p:spPr>
          <a:xfrm>
            <a:off x="5822981" y="3779000"/>
            <a:ext cx="1250818" cy="14926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形用户界面&#10;&#10;描述已自动生成">
            <a:extLst>
              <a:ext uri="{FF2B5EF4-FFF2-40B4-BE49-F238E27FC236}">
                <a16:creationId xmlns:a16="http://schemas.microsoft.com/office/drawing/2014/main" id="{EE44B794-A3B8-4BFF-BA2F-9EE7C31C48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437" y="1365677"/>
            <a:ext cx="1346120" cy="29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0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E65028D6-F596-3349-BA50-AA2D133688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6" b="7526"/>
          <a:stretch>
            <a:fillRect/>
          </a:stretch>
        </p:blipFill>
        <p:spPr>
          <a:xfrm>
            <a:off x="0" y="-34925"/>
            <a:ext cx="9144000" cy="5178425"/>
          </a:xfrm>
        </p:spPr>
      </p:pic>
      <p:sp>
        <p:nvSpPr>
          <p:cNvPr id="7" name="Rectángulo">
            <a:extLst>
              <a:ext uri="{FF2B5EF4-FFF2-40B4-BE49-F238E27FC236}">
                <a16:creationId xmlns:a16="http://schemas.microsoft.com/office/drawing/2014/main" id="{26BCC69A-887D-7B40-87D1-B6D8DD6B3BD2}"/>
              </a:ext>
            </a:extLst>
          </p:cNvPr>
          <p:cNvSpPr/>
          <p:nvPr/>
        </p:nvSpPr>
        <p:spPr>
          <a:xfrm>
            <a:off x="-12060" y="-35043"/>
            <a:ext cx="9156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A1D23-8DE0-3141-A470-FBBCFF3EF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431" y="4072377"/>
            <a:ext cx="6408186" cy="1774803"/>
          </a:xfrm>
        </p:spPr>
        <p:txBody>
          <a:bodyPr/>
          <a:lstStyle/>
          <a:p>
            <a:r>
              <a:rPr lang="es-ES" dirty="0"/>
              <a:t>A new daw</a:t>
            </a:r>
            <a:r>
              <a:rPr lang="en-US" altLang="zh-CN" dirty="0"/>
              <a:t>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9275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803" y="1034858"/>
            <a:ext cx="3182778" cy="1131322"/>
          </a:xfrm>
        </p:spPr>
        <p:txBody>
          <a:bodyPr/>
          <a:lstStyle/>
          <a:p>
            <a:r>
              <a:rPr lang="de-DE" dirty="0"/>
              <a:t>P</a:t>
            </a:r>
            <a:r>
              <a:rPr lang="en-US" altLang="zh-CN" dirty="0" err="1"/>
              <a:t>lant</a:t>
            </a:r>
            <a:r>
              <a:rPr lang="en-US" altLang="zh-CN" dirty="0"/>
              <a:t> sharing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186886" y="1878110"/>
            <a:ext cx="3274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plant </a:t>
            </a:r>
            <a:r>
              <a:rPr lang="en-US" sz="1200" dirty="0"/>
              <a:t>can only be shared with </a:t>
            </a:r>
            <a:r>
              <a:rPr lang="en-US" sz="1200" dirty="0">
                <a:solidFill>
                  <a:srgbClr val="FF0000"/>
                </a:solidFill>
              </a:rPr>
              <a:t>end users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 plant can be shared with </a:t>
            </a:r>
            <a:r>
              <a:rPr lang="en-US" sz="1200" dirty="0">
                <a:solidFill>
                  <a:srgbClr val="FF0000"/>
                </a:solidFill>
              </a:rPr>
              <a:t>multiple end users</a:t>
            </a:r>
            <a:r>
              <a:rPr lang="en-US" sz="1200" dirty="0"/>
              <a:t>, but it can be bound to </a:t>
            </a:r>
            <a:r>
              <a:rPr lang="en-US" sz="1200" dirty="0">
                <a:solidFill>
                  <a:srgbClr val="FF0000"/>
                </a:solidFill>
              </a:rPr>
              <a:t>only one business user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shared user can only view the plant and cannot configure the plant</a:t>
            </a:r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137D17-16D0-4BCB-ABF9-F8E1C9E1C1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244" y="1167842"/>
            <a:ext cx="1310706" cy="291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5710B9-396E-4848-8C4B-8D3FE1D1B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970" y="1176172"/>
            <a:ext cx="1303209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D04DB5-6AA4-476E-92B2-D8235A02C1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38" y="1190533"/>
            <a:ext cx="1303209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A2FD5EA-1236-4FA1-A5D8-386F629E3E4E}"/>
              </a:ext>
            </a:extLst>
          </p:cNvPr>
          <p:cNvSpPr/>
          <p:nvPr/>
        </p:nvSpPr>
        <p:spPr>
          <a:xfrm>
            <a:off x="6876731" y="1301750"/>
            <a:ext cx="181448" cy="1856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AE9C720-A786-43E2-B923-15E6A9063AB4}"/>
              </a:ext>
            </a:extLst>
          </p:cNvPr>
          <p:cNvSpPr/>
          <p:nvPr/>
        </p:nvSpPr>
        <p:spPr>
          <a:xfrm>
            <a:off x="5117300" y="1301750"/>
            <a:ext cx="181448" cy="1856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1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13966F-0738-45B8-8063-0ABB63979D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881" y="685124"/>
            <a:ext cx="1776650" cy="394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A73EC6-46DF-4207-B4D3-8A0C71FEF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852" y="1034858"/>
            <a:ext cx="4584060" cy="602556"/>
          </a:xfrm>
        </p:spPr>
        <p:txBody>
          <a:bodyPr/>
          <a:lstStyle/>
          <a:p>
            <a:r>
              <a:rPr lang="en-US" altLang="zh-CN" dirty="0"/>
              <a:t>Bind a business user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C704CE-8A9D-4B5E-92B3-7F0C7AA16804}"/>
              </a:ext>
            </a:extLst>
          </p:cNvPr>
          <p:cNvSpPr txBox="1"/>
          <p:nvPr/>
        </p:nvSpPr>
        <p:spPr>
          <a:xfrm>
            <a:off x="295802" y="1956389"/>
            <a:ext cx="3781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Every business user has a unique ID (</a:t>
            </a:r>
            <a:r>
              <a:rPr lang="en-US" altLang="zh-CN" sz="1200" dirty="0">
                <a:solidFill>
                  <a:srgbClr val="FF0000"/>
                </a:solidFill>
              </a:rPr>
              <a:t>organization code</a:t>
            </a:r>
            <a:r>
              <a:rPr lang="en-US" altLang="zh-CN" sz="1200" dirty="0"/>
              <a:t>)</a:t>
            </a:r>
          </a:p>
          <a:p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If you want to bind a plant to a business user, please get the organization code first.</a:t>
            </a:r>
          </a:p>
          <a:p>
            <a:endParaRPr lang="en-US" altLang="zh-CN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E201C45-864A-42BD-93E4-11E5C16263FE}"/>
              </a:ext>
            </a:extLst>
          </p:cNvPr>
          <p:cNvSpPr/>
          <p:nvPr/>
        </p:nvSpPr>
        <p:spPr>
          <a:xfrm>
            <a:off x="6634716" y="1488558"/>
            <a:ext cx="559982" cy="148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160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0" y="-17522"/>
            <a:ext cx="914400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137D17-16D0-4BCB-ABF9-F8E1C9E1C1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78" y="914083"/>
            <a:ext cx="1726835" cy="383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5710B9-396E-4848-8C4B-8D3FE1D1B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451" y="914082"/>
            <a:ext cx="1726835" cy="383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D04DB5-6AA4-476E-92B2-D8235A02C1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843" y="914086"/>
            <a:ext cx="1726834" cy="383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8">
            <a:extLst>
              <a:ext uri="{FF2B5EF4-FFF2-40B4-BE49-F238E27FC236}">
                <a16:creationId xmlns:a16="http://schemas.microsoft.com/office/drawing/2014/main" id="{FF37D1EC-CD48-4951-A769-8AECB51FC5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494" y="914082"/>
            <a:ext cx="1726834" cy="383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2F62971-8DB4-4F45-B496-6ED35E5B2449}"/>
              </a:ext>
            </a:extLst>
          </p:cNvPr>
          <p:cNvSpPr/>
          <p:nvPr/>
        </p:nvSpPr>
        <p:spPr>
          <a:xfrm>
            <a:off x="2020186" y="1098698"/>
            <a:ext cx="177678" cy="219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9E2C19-074B-45A6-B2C7-FE914D9CB796}"/>
              </a:ext>
            </a:extLst>
          </p:cNvPr>
          <p:cNvSpPr/>
          <p:nvPr/>
        </p:nvSpPr>
        <p:spPr>
          <a:xfrm>
            <a:off x="4815451" y="1800446"/>
            <a:ext cx="1726835" cy="446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4F588765-BCE7-4743-8511-3A134303F3ED}"/>
              </a:ext>
            </a:extLst>
          </p:cNvPr>
          <p:cNvSpPr/>
          <p:nvPr/>
        </p:nvSpPr>
        <p:spPr>
          <a:xfrm>
            <a:off x="4118538" y="2612950"/>
            <a:ext cx="162839" cy="517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40517FC-8C6F-4852-9C50-2D3C96B2A47E}"/>
              </a:ext>
            </a:extLst>
          </p:cNvPr>
          <p:cNvSpPr/>
          <p:nvPr/>
        </p:nvSpPr>
        <p:spPr>
          <a:xfrm>
            <a:off x="6939494" y="1261731"/>
            <a:ext cx="1726834" cy="340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427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922" y="3893270"/>
            <a:ext cx="3540938" cy="920564"/>
          </a:xfrm>
        </p:spPr>
        <p:txBody>
          <a:bodyPr/>
          <a:lstStyle/>
          <a:p>
            <a:r>
              <a:rPr lang="es-ES" dirty="0"/>
              <a:t>Simple </a:t>
            </a:r>
            <a:r>
              <a:rPr lang="es-ES" dirty="0" err="1"/>
              <a:t>Steps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2288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endParaRPr 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53A9594-F6C4-45C5-BA5D-0CDF6DCE7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095887"/>
              </p:ext>
            </p:extLst>
          </p:nvPr>
        </p:nvGraphicFramePr>
        <p:xfrm>
          <a:off x="908050" y="654050"/>
          <a:ext cx="7340600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395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922" y="3893270"/>
            <a:ext cx="3540938" cy="920564"/>
          </a:xfrm>
        </p:spPr>
        <p:txBody>
          <a:bodyPr/>
          <a:lstStyle/>
          <a:p>
            <a:r>
              <a:rPr lang="es-ES" dirty="0"/>
              <a:t>Set-up &amp; </a:t>
            </a:r>
            <a:r>
              <a:rPr lang="es-ES" dirty="0" err="1"/>
              <a:t>commissioning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7368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802" y="1034858"/>
            <a:ext cx="3371129" cy="1131322"/>
          </a:xfrm>
        </p:spPr>
        <p:txBody>
          <a:bodyPr/>
          <a:lstStyle/>
          <a:p>
            <a:r>
              <a:rPr lang="de-DE" dirty="0"/>
              <a:t>PV plant </a:t>
            </a:r>
            <a:r>
              <a:rPr lang="de-DE" dirty="0" err="1"/>
              <a:t>creation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Current</a:t>
            </a:r>
            <a:r>
              <a:rPr lang="de-DE" sz="1200" dirty="0"/>
              <a:t> power </a:t>
            </a:r>
            <a:r>
              <a:rPr lang="de-DE" sz="1200" dirty="0" err="1"/>
              <a:t>production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Current</a:t>
            </a:r>
            <a:r>
              <a:rPr lang="de-DE" sz="1200" dirty="0"/>
              <a:t> </a:t>
            </a:r>
            <a:r>
              <a:rPr lang="de-DE" sz="1200" dirty="0" err="1"/>
              <a:t>load</a:t>
            </a:r>
            <a:r>
              <a:rPr lang="de-DE" sz="1200" dirty="0"/>
              <a:t> </a:t>
            </a:r>
            <a:r>
              <a:rPr lang="de-DE" sz="1200" dirty="0" err="1"/>
              <a:t>consumption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Current</a:t>
            </a:r>
            <a:r>
              <a:rPr lang="de-DE" sz="1200" dirty="0"/>
              <a:t> </a:t>
            </a:r>
            <a:r>
              <a:rPr lang="de-DE" sz="1200" dirty="0" err="1"/>
              <a:t>grid</a:t>
            </a:r>
            <a:r>
              <a:rPr lang="de-DE" sz="1200" dirty="0"/>
              <a:t> </a:t>
            </a:r>
            <a:r>
              <a:rPr lang="de-DE" sz="1200" dirty="0" err="1"/>
              <a:t>import</a:t>
            </a:r>
            <a:r>
              <a:rPr lang="de-DE" sz="1200" dirty="0"/>
              <a:t>/</a:t>
            </a:r>
            <a:r>
              <a:rPr lang="de-DE" sz="1200" dirty="0" err="1"/>
              <a:t>export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Daily </a:t>
            </a:r>
            <a:r>
              <a:rPr lang="de-DE" sz="1200" dirty="0" err="1"/>
              <a:t>system</a:t>
            </a:r>
            <a:r>
              <a:rPr lang="de-DE" sz="1200" dirty="0"/>
              <a:t> </a:t>
            </a:r>
            <a:r>
              <a:rPr lang="de-DE" sz="1200" dirty="0" err="1"/>
              <a:t>energy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Daily </a:t>
            </a:r>
            <a:r>
              <a:rPr lang="de-DE" sz="1200" dirty="0" err="1"/>
              <a:t>savings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Daily </a:t>
            </a:r>
            <a:r>
              <a:rPr lang="de-DE" sz="1200" dirty="0" err="1"/>
              <a:t>generation</a:t>
            </a:r>
            <a:r>
              <a:rPr lang="de-DE" sz="1200" dirty="0"/>
              <a:t> </a:t>
            </a:r>
            <a:r>
              <a:rPr lang="de-DE" sz="1200" dirty="0" err="1"/>
              <a:t>graph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Day, </a:t>
            </a:r>
            <a:r>
              <a:rPr lang="de-DE" sz="1200" dirty="0" err="1"/>
              <a:t>month</a:t>
            </a:r>
            <a:r>
              <a:rPr lang="de-DE" sz="1200" dirty="0"/>
              <a:t>, </a:t>
            </a:r>
            <a:r>
              <a:rPr lang="de-DE" sz="1200" dirty="0" err="1"/>
              <a:t>year</a:t>
            </a:r>
            <a:r>
              <a:rPr lang="de-DE" sz="1200" dirty="0"/>
              <a:t> bar </a:t>
            </a:r>
            <a:r>
              <a:rPr lang="de-DE" sz="1200" dirty="0" err="1"/>
              <a:t>graph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Weather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9E6BC8-61CA-4146-97D1-18CED23B6A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336" y="1167639"/>
            <a:ext cx="1348983" cy="291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BAB042-899F-400B-99F9-D92A027442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67" y="1175969"/>
            <a:ext cx="1341267" cy="289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01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803" y="1034858"/>
            <a:ext cx="3182778" cy="1131322"/>
          </a:xfrm>
        </p:spPr>
        <p:txBody>
          <a:bodyPr/>
          <a:lstStyle/>
          <a:p>
            <a:r>
              <a:rPr lang="de-DE" dirty="0"/>
              <a:t>Inverter </a:t>
            </a:r>
            <a:r>
              <a:rPr lang="de-DE" dirty="0" err="1"/>
              <a:t>configuration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Grid</a:t>
            </a:r>
            <a:r>
              <a:rPr lang="de-DE" sz="1200" dirty="0"/>
              <a:t> code </a:t>
            </a:r>
            <a:r>
              <a:rPr lang="de-DE" sz="1200" dirty="0" err="1"/>
              <a:t>selection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Grid</a:t>
            </a:r>
            <a:r>
              <a:rPr lang="de-DE" sz="1200" dirty="0"/>
              <a:t> code </a:t>
            </a:r>
            <a:r>
              <a:rPr lang="de-DE" sz="1200" dirty="0" err="1"/>
              <a:t>parameter</a:t>
            </a:r>
            <a:r>
              <a:rPr lang="de-DE" sz="1200" dirty="0"/>
              <a:t> </a:t>
            </a:r>
            <a:r>
              <a:rPr lang="de-DE" sz="1200" dirty="0" err="1"/>
              <a:t>adjustments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Active</a:t>
            </a:r>
            <a:r>
              <a:rPr lang="de-DE" sz="1200" dirty="0"/>
              <a:t> power </a:t>
            </a:r>
            <a:r>
              <a:rPr lang="de-DE" sz="1200" dirty="0" err="1"/>
              <a:t>settings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Reactive</a:t>
            </a:r>
            <a:r>
              <a:rPr lang="de-DE" sz="1200" dirty="0"/>
              <a:t> power </a:t>
            </a:r>
            <a:r>
              <a:rPr lang="de-DE" sz="1200" dirty="0" err="1"/>
              <a:t>settings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Fixed power </a:t>
            </a:r>
            <a:r>
              <a:rPr lang="de-DE" sz="1200" dirty="0" err="1"/>
              <a:t>factor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Fixed 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Cos</a:t>
            </a:r>
            <a:r>
              <a:rPr lang="el-GR" sz="1200" dirty="0"/>
              <a:t>φ</a:t>
            </a:r>
            <a:r>
              <a:rPr lang="de-DE" sz="1200" dirty="0"/>
              <a:t>(P)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Q(U)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137D17-16D0-4BCB-ABF9-F8E1C9E1C1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3366" y="1195959"/>
            <a:ext cx="1346196" cy="291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5710B9-396E-4848-8C4B-8D3FE1D1B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600" y="1190534"/>
            <a:ext cx="1341266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D04DB5-6AA4-476E-92B2-D8235A02C1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511" y="1190534"/>
            <a:ext cx="1341265" cy="289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264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3802224" y="-17522"/>
            <a:ext cx="5341776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803" y="1034858"/>
            <a:ext cx="3182778" cy="1131322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Wi-Fi</a:t>
            </a:r>
            <a:r>
              <a:rPr lang="de-DE" dirty="0"/>
              <a:t> Set-up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Simple WiFi </a:t>
            </a:r>
            <a:r>
              <a:rPr lang="de-DE" sz="1200" dirty="0" err="1"/>
              <a:t>set-up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First time </a:t>
            </a:r>
            <a:r>
              <a:rPr lang="de-DE" sz="1200" dirty="0" err="1"/>
              <a:t>commissioning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post</a:t>
            </a:r>
            <a:r>
              <a:rPr lang="de-DE" sz="1200" dirty="0"/>
              <a:t> </a:t>
            </a:r>
            <a:r>
              <a:rPr lang="de-DE" sz="1200" dirty="0" err="1"/>
              <a:t>commissioning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137D17-16D0-4BCB-ABF9-F8E1C9E1C1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3365" y="1195959"/>
            <a:ext cx="1346196" cy="291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5710B9-396E-4848-8C4B-8D3FE1D1BB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984" y="1190534"/>
            <a:ext cx="1338496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BD04DB5-6AA4-476E-92B2-D8235A02C1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895" y="1190533"/>
            <a:ext cx="1338496" cy="28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739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922" y="3893270"/>
            <a:ext cx="3540938" cy="920564"/>
          </a:xfrm>
        </p:spPr>
        <p:txBody>
          <a:bodyPr/>
          <a:lstStyle/>
          <a:p>
            <a:r>
              <a:rPr lang="es-ES" dirty="0" err="1"/>
              <a:t>Update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606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922" y="4220078"/>
            <a:ext cx="3540938" cy="920564"/>
          </a:xfrm>
        </p:spPr>
        <p:txBody>
          <a:bodyPr/>
          <a:lstStyle/>
          <a:p>
            <a:r>
              <a:rPr lang="es-ES" dirty="0"/>
              <a:t>Solplanet APP</a:t>
            </a:r>
          </a:p>
        </p:txBody>
      </p:sp>
    </p:spTree>
    <p:extLst>
      <p:ext uri="{BB962C8B-B14F-4D97-AF65-F5344CB8AC3E}">
        <p14:creationId xmlns:p14="http://schemas.microsoft.com/office/powerpoint/2010/main" val="4116261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">
            <a:extLst>
              <a:ext uri="{FF2B5EF4-FFF2-40B4-BE49-F238E27FC236}">
                <a16:creationId xmlns:a16="http://schemas.microsoft.com/office/drawing/2014/main" id="{D993E8A5-90D9-4158-BEA6-893B11076386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Update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389105" y="1744701"/>
            <a:ext cx="327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Final release - imminent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56" name="Textplatzhalter 1">
            <a:extLst>
              <a:ext uri="{FF2B5EF4-FFF2-40B4-BE49-F238E27FC236}">
                <a16:creationId xmlns:a16="http://schemas.microsoft.com/office/drawing/2014/main" id="{63CD2F9D-4115-476D-840B-CD4B3B8E6F2E}"/>
              </a:ext>
            </a:extLst>
          </p:cNvPr>
          <p:cNvSpPr txBox="1">
            <a:spLocks/>
          </p:cNvSpPr>
          <p:nvPr/>
        </p:nvSpPr>
        <p:spPr>
          <a:xfrm>
            <a:off x="4842402" y="1034858"/>
            <a:ext cx="4131735" cy="113132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The Future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66BAC8E-1B1E-4F77-8409-11FA36E01153}"/>
              </a:ext>
            </a:extLst>
          </p:cNvPr>
          <p:cNvSpPr txBox="1"/>
          <p:nvPr/>
        </p:nvSpPr>
        <p:spPr>
          <a:xfrm>
            <a:off x="4842402" y="1744701"/>
            <a:ext cx="3274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Creating a Power Station - A Beginner's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Power generation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Account cancellation function</a:t>
            </a:r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38557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960" y="4107591"/>
            <a:ext cx="4815337" cy="920564"/>
          </a:xfrm>
        </p:spPr>
        <p:txBody>
          <a:bodyPr/>
          <a:lstStyle/>
          <a:p>
            <a:r>
              <a:rPr lang="es-ES" dirty="0"/>
              <a:t>Business &amp; End user</a:t>
            </a:r>
          </a:p>
        </p:txBody>
      </p:sp>
    </p:spTree>
    <p:extLst>
      <p:ext uri="{BB962C8B-B14F-4D97-AF65-F5344CB8AC3E}">
        <p14:creationId xmlns:p14="http://schemas.microsoft.com/office/powerpoint/2010/main" val="612078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">
            <a:extLst>
              <a:ext uri="{FF2B5EF4-FFF2-40B4-BE49-F238E27FC236}">
                <a16:creationId xmlns:a16="http://schemas.microsoft.com/office/drawing/2014/main" id="{D993E8A5-90D9-4158-BEA6-893B11076386}"/>
              </a:ext>
            </a:extLst>
          </p:cNvPr>
          <p:cNvSpPr/>
          <p:nvPr/>
        </p:nvSpPr>
        <p:spPr>
          <a:xfrm>
            <a:off x="4132522" y="0"/>
            <a:ext cx="5011478" cy="5143500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486" y="863583"/>
            <a:ext cx="4131735" cy="1131322"/>
          </a:xfrm>
        </p:spPr>
        <p:txBody>
          <a:bodyPr/>
          <a:lstStyle/>
          <a:p>
            <a:r>
              <a:rPr lang="de-DE" dirty="0"/>
              <a:t>Business user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4718486" y="1474733"/>
            <a:ext cx="3723765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for installers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website: </a:t>
            </a:r>
            <a:r>
              <a:rPr lang="de-DE" sz="1200" dirty="0">
                <a:hlinkClick r:id="rId2"/>
              </a:rPr>
              <a:t>https://pro.aisweicloud.com/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with a unique ID (organization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altLang="zh-CN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zh-CN" sz="1200" dirty="0"/>
              <a:t>can configure inverter remotely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with all options in inverter configuration in local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with </a:t>
            </a:r>
            <a:r>
              <a:rPr lang="en-US" altLang="zh-CN" sz="1200" dirty="0">
                <a:solidFill>
                  <a:srgbClr val="FF0000"/>
                </a:solidFill>
              </a:rPr>
              <a:t>organizational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200" dirty="0"/>
              <a:t> </a:t>
            </a:r>
            <a:endParaRPr lang="en-US" sz="1200" dirty="0"/>
          </a:p>
          <a:p>
            <a:r>
              <a:rPr lang="en-US" sz="1200" dirty="0"/>
              <a:t>       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56" name="Textplatzhalter 1">
            <a:extLst>
              <a:ext uri="{FF2B5EF4-FFF2-40B4-BE49-F238E27FC236}">
                <a16:creationId xmlns:a16="http://schemas.microsoft.com/office/drawing/2014/main" id="{63CD2F9D-4115-476D-840B-CD4B3B8E6F2E}"/>
              </a:ext>
            </a:extLst>
          </p:cNvPr>
          <p:cNvSpPr txBox="1">
            <a:spLocks/>
          </p:cNvSpPr>
          <p:nvPr/>
        </p:nvSpPr>
        <p:spPr>
          <a:xfrm>
            <a:off x="560210" y="863583"/>
            <a:ext cx="4131735" cy="113132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End user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66BAC8E-1B1E-4F77-8409-11FA36E01153}"/>
              </a:ext>
            </a:extLst>
          </p:cNvPr>
          <p:cNvSpPr txBox="1"/>
          <p:nvPr/>
        </p:nvSpPr>
        <p:spPr>
          <a:xfrm>
            <a:off x="560210" y="1474733"/>
            <a:ext cx="3274979" cy="4462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end user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website: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  <a:hlinkClick r:id="rId3"/>
              </a:rPr>
              <a:t>https://www.aisweicloud.com/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without ID (organization code)</a:t>
            </a:r>
            <a:endParaRPr lang="en-US" altLang="zh-CN" sz="1200" dirty="0"/>
          </a:p>
          <a:p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cannot configure inverter remotely</a:t>
            </a:r>
          </a:p>
          <a:p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with options in inverter configuration in local mode:</a:t>
            </a:r>
          </a:p>
          <a:p>
            <a:r>
              <a:rPr lang="en-US" altLang="zh-CN" sz="1200" dirty="0"/>
              <a:t>      a. Inverter details</a:t>
            </a:r>
          </a:p>
          <a:p>
            <a:r>
              <a:rPr lang="en-US" altLang="zh-CN" sz="1200" dirty="0"/>
              <a:t>      b. Inverter update</a:t>
            </a:r>
          </a:p>
          <a:p>
            <a:r>
              <a:rPr lang="en-US" altLang="zh-CN" sz="1200" dirty="0"/>
              <a:t>      c. Power on/off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without organizational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FF0000"/>
              </a:solidFill>
            </a:endParaRPr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6E1738-1389-4C6D-B1D0-1F4DC2A6E527}"/>
              </a:ext>
            </a:extLst>
          </p:cNvPr>
          <p:cNvSpPr txBox="1"/>
          <p:nvPr/>
        </p:nvSpPr>
        <p:spPr>
          <a:xfrm>
            <a:off x="640427" y="4528316"/>
            <a:ext cx="7272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Note: the plant can only be shared with end users, not business users.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9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14" y="4107591"/>
            <a:ext cx="6406245" cy="920564"/>
          </a:xfrm>
        </p:spPr>
        <p:txBody>
          <a:bodyPr/>
          <a:lstStyle/>
          <a:p>
            <a:r>
              <a:rPr lang="es-ES" dirty="0"/>
              <a:t>organizational management</a:t>
            </a:r>
          </a:p>
        </p:txBody>
      </p:sp>
    </p:spTree>
    <p:extLst>
      <p:ext uri="{BB962C8B-B14F-4D97-AF65-F5344CB8AC3E}">
        <p14:creationId xmlns:p14="http://schemas.microsoft.com/office/powerpoint/2010/main" val="3087550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">
            <a:extLst>
              <a:ext uri="{FF2B5EF4-FFF2-40B4-BE49-F238E27FC236}">
                <a16:creationId xmlns:a16="http://schemas.microsoft.com/office/drawing/2014/main" id="{D993E8A5-90D9-4158-BEA6-893B11076386}"/>
              </a:ext>
            </a:extLst>
          </p:cNvPr>
          <p:cNvSpPr/>
          <p:nvPr/>
        </p:nvSpPr>
        <p:spPr>
          <a:xfrm>
            <a:off x="4559940" y="-35043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E52CB15-F5CF-4CB4-8AD4-B0A6D8231811}"/>
              </a:ext>
            </a:extLst>
          </p:cNvPr>
          <p:cNvSpPr/>
          <p:nvPr/>
        </p:nvSpPr>
        <p:spPr>
          <a:xfrm>
            <a:off x="6443330" y="715925"/>
            <a:ext cx="2119423" cy="687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Main account</a:t>
            </a:r>
            <a:endParaRPr lang="zh-CN" altLang="en-US" dirty="0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91156E29-7DF6-4994-BB60-F096FA97E6E7}"/>
              </a:ext>
            </a:extLst>
          </p:cNvPr>
          <p:cNvSpPr/>
          <p:nvPr/>
        </p:nvSpPr>
        <p:spPr>
          <a:xfrm>
            <a:off x="7325832" y="1402169"/>
            <a:ext cx="354418" cy="68757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6F63F4A-3D0C-404B-B22E-1620A5476F3C}"/>
              </a:ext>
            </a:extLst>
          </p:cNvPr>
          <p:cNvSpPr/>
          <p:nvPr/>
        </p:nvSpPr>
        <p:spPr>
          <a:xfrm>
            <a:off x="6443330" y="2081324"/>
            <a:ext cx="2119423" cy="687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Regional account</a:t>
            </a:r>
            <a:endParaRPr lang="zh-CN" altLang="en-US" dirty="0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B43444A3-7B78-45DC-9064-FCE5D893651D}"/>
              </a:ext>
            </a:extLst>
          </p:cNvPr>
          <p:cNvSpPr/>
          <p:nvPr/>
        </p:nvSpPr>
        <p:spPr>
          <a:xfrm>
            <a:off x="7302447" y="2777313"/>
            <a:ext cx="354418" cy="68757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551F50B-457B-443D-934B-A9735366976A}"/>
              </a:ext>
            </a:extLst>
          </p:cNvPr>
          <p:cNvSpPr/>
          <p:nvPr/>
        </p:nvSpPr>
        <p:spPr>
          <a:xfrm>
            <a:off x="6419945" y="3471091"/>
            <a:ext cx="2119423" cy="687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OPS Installer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E8F3AA-653B-4B84-B485-A0483FC58ADE}"/>
              </a:ext>
            </a:extLst>
          </p:cNvPr>
          <p:cNvSpPr txBox="1"/>
          <p:nvPr/>
        </p:nvSpPr>
        <p:spPr>
          <a:xfrm>
            <a:off x="4671236" y="900895"/>
            <a:ext cx="142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First level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602D84C-08D5-4847-86C7-0E4CB2B041CA}"/>
              </a:ext>
            </a:extLst>
          </p:cNvPr>
          <p:cNvSpPr txBox="1"/>
          <p:nvPr/>
        </p:nvSpPr>
        <p:spPr>
          <a:xfrm>
            <a:off x="4671236" y="2269319"/>
            <a:ext cx="163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F9ABEB-5D3D-4900-BC99-9DC8A9102FA5}"/>
              </a:ext>
            </a:extLst>
          </p:cNvPr>
          <p:cNvSpPr txBox="1"/>
          <p:nvPr/>
        </p:nvSpPr>
        <p:spPr>
          <a:xfrm>
            <a:off x="4671235" y="3591739"/>
            <a:ext cx="163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Third level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93855D-C7BD-4853-A673-489E518A6F35}"/>
              </a:ext>
            </a:extLst>
          </p:cNvPr>
          <p:cNvSpPr txBox="1"/>
          <p:nvPr/>
        </p:nvSpPr>
        <p:spPr>
          <a:xfrm>
            <a:off x="304800" y="900895"/>
            <a:ext cx="4040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business account registered directly on APP is </a:t>
            </a:r>
            <a:r>
              <a:rPr lang="en-US" altLang="zh-CN" sz="1200" dirty="0">
                <a:solidFill>
                  <a:srgbClr val="FF0000"/>
                </a:solidFill>
              </a:rPr>
              <a:t>main account</a:t>
            </a:r>
            <a:r>
              <a:rPr lang="en-US" altLang="zh-CN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business account added by main account in organizational management is </a:t>
            </a:r>
            <a:r>
              <a:rPr lang="en-US" altLang="zh-CN" sz="1200" dirty="0">
                <a:solidFill>
                  <a:srgbClr val="FF0000"/>
                </a:solidFill>
              </a:rPr>
              <a:t>regional account</a:t>
            </a:r>
            <a:r>
              <a:rPr lang="en-US" altLang="zh-CN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business account added by Regional account in organizational management is </a:t>
            </a:r>
            <a:r>
              <a:rPr lang="en-US" altLang="zh-CN" sz="1200" dirty="0">
                <a:solidFill>
                  <a:srgbClr val="FF0000"/>
                </a:solidFill>
              </a:rPr>
              <a:t>OPS installer</a:t>
            </a:r>
            <a:r>
              <a:rPr lang="en-US" altLang="zh-CN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An organization can only have </a:t>
            </a:r>
            <a:r>
              <a:rPr lang="en-US" altLang="zh-CN" sz="1200" dirty="0">
                <a:solidFill>
                  <a:srgbClr val="FF0000"/>
                </a:solidFill>
              </a:rPr>
              <a:t>three levels </a:t>
            </a:r>
            <a:r>
              <a:rPr lang="en-US" altLang="zh-CN" sz="1200" dirty="0"/>
              <a:t>at most.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61148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13966F-0738-45B8-8063-0ABB63979D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029" y="681579"/>
            <a:ext cx="1776650" cy="394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E201C45-864A-42BD-93E4-11E5C16263FE}"/>
              </a:ext>
            </a:extLst>
          </p:cNvPr>
          <p:cNvSpPr/>
          <p:nvPr/>
        </p:nvSpPr>
        <p:spPr>
          <a:xfrm>
            <a:off x="6117265" y="1736651"/>
            <a:ext cx="1672856" cy="297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A804FD1-E48D-4651-97E5-94EBFB7ED91E}"/>
              </a:ext>
            </a:extLst>
          </p:cNvPr>
          <p:cNvSpPr txBox="1"/>
          <p:nvPr/>
        </p:nvSpPr>
        <p:spPr>
          <a:xfrm>
            <a:off x="354419" y="1020726"/>
            <a:ext cx="3926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A </a:t>
            </a:r>
            <a:r>
              <a:rPr lang="en-US" altLang="zh-CN" sz="1200" dirty="0">
                <a:solidFill>
                  <a:srgbClr val="FF0000"/>
                </a:solidFill>
              </a:rPr>
              <a:t>superior</a:t>
            </a:r>
            <a:r>
              <a:rPr lang="en-US" altLang="zh-CN" sz="1200" dirty="0"/>
              <a:t> account can create </a:t>
            </a:r>
            <a:r>
              <a:rPr lang="en-US" altLang="zh-CN" sz="1200" dirty="0">
                <a:solidFill>
                  <a:srgbClr val="FF0000"/>
                </a:solidFill>
              </a:rPr>
              <a:t>multiple</a:t>
            </a:r>
            <a:r>
              <a:rPr lang="en-US" altLang="zh-CN" sz="1200" dirty="0"/>
              <a:t> subordinate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superior account can </a:t>
            </a:r>
            <a:r>
              <a:rPr lang="en-US" altLang="zh-CN" sz="1200" dirty="0">
                <a:solidFill>
                  <a:srgbClr val="FF0000"/>
                </a:solidFill>
              </a:rPr>
              <a:t>view and manage</a:t>
            </a:r>
            <a:r>
              <a:rPr lang="en-US" altLang="zh-CN" sz="1200" dirty="0"/>
              <a:t> plants of subordinate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The plants of the superior account can be assigned to the subordinate account to manage. But one plant can only be assigned to </a:t>
            </a:r>
            <a:r>
              <a:rPr lang="en-US" altLang="zh-CN" sz="1200" dirty="0">
                <a:solidFill>
                  <a:srgbClr val="FF0000"/>
                </a:solidFill>
              </a:rPr>
              <a:t>one</a:t>
            </a:r>
            <a:r>
              <a:rPr lang="en-US" altLang="zh-CN" sz="1200" dirty="0"/>
              <a:t> subordinate account.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2420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At a </a:t>
            </a:r>
            <a:r>
              <a:rPr lang="de-DE" dirty="0" err="1"/>
              <a:t>Glance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389105" y="1744701"/>
            <a:ext cx="3274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App „</a:t>
            </a:r>
            <a:r>
              <a:rPr lang="de-DE" sz="1200" dirty="0" err="1"/>
              <a:t>tool</a:t>
            </a:r>
            <a:r>
              <a:rPr lang="de-DE" sz="1200" dirty="0"/>
              <a:t>“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installers</a:t>
            </a:r>
            <a:r>
              <a:rPr lang="de-DE" sz="1200" dirty="0"/>
              <a:t>/end </a:t>
            </a:r>
            <a:r>
              <a:rPr lang="de-DE" sz="1200" dirty="0" err="1"/>
              <a:t>users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iOS and 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Main </a:t>
            </a:r>
            <a:r>
              <a:rPr lang="de-DE" sz="1200" dirty="0" err="1"/>
              <a:t>functions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Create PV plant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Commissioning</a:t>
            </a:r>
            <a:endParaRPr lang="de-DE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Grid</a:t>
            </a:r>
            <a:r>
              <a:rPr lang="de-DE" sz="1200" dirty="0"/>
              <a:t> code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200" dirty="0"/>
              <a:t>Export Power Limit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Active</a:t>
            </a:r>
            <a:r>
              <a:rPr lang="de-DE" sz="1200" dirty="0"/>
              <a:t>/</a:t>
            </a:r>
            <a:r>
              <a:rPr lang="de-DE" sz="1200" dirty="0" err="1"/>
              <a:t>reactive</a:t>
            </a:r>
            <a:r>
              <a:rPr lang="de-DE" sz="1200" dirty="0"/>
              <a:t> power </a:t>
            </a:r>
            <a:r>
              <a:rPr lang="de-DE" sz="1200" dirty="0" err="1"/>
              <a:t>modes</a:t>
            </a:r>
            <a:endParaRPr lang="de-DE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200" dirty="0"/>
              <a:t>Shadow </a:t>
            </a:r>
            <a:r>
              <a:rPr lang="de-DE" sz="1200" dirty="0" err="1"/>
              <a:t>management</a:t>
            </a:r>
            <a:endParaRPr lang="de-DE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200" dirty="0"/>
              <a:t>AFCI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PV plant sharing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FF0000"/>
                </a:solidFill>
              </a:rPr>
              <a:t>D</a:t>
            </a:r>
            <a:r>
              <a:rPr lang="de-DE" sz="1200" dirty="0">
                <a:solidFill>
                  <a:srgbClr val="FF0000"/>
                </a:solidFill>
              </a:rPr>
              <a:t>ata migration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Modify parameters remotely</a:t>
            </a:r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7" name="图片 6" descr="图形用户界面, 应用程序&#10;&#10;描述已自动生成">
            <a:extLst>
              <a:ext uri="{FF2B5EF4-FFF2-40B4-BE49-F238E27FC236}">
                <a16:creationId xmlns:a16="http://schemas.microsoft.com/office/drawing/2014/main" id="{BE8A7D4A-F886-41EB-BF69-873C5A58B8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234" y="634174"/>
            <a:ext cx="1520825" cy="3289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14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What is </a:t>
            </a:r>
            <a:r>
              <a:rPr lang="en-US" altLang="zh-CN" dirty="0"/>
              <a:t>Solplanet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A smart </a:t>
            </a:r>
            <a:r>
              <a:rPr lang="de-DE" sz="1200" dirty="0" err="1"/>
              <a:t>device</a:t>
            </a:r>
            <a:r>
              <a:rPr lang="de-DE" sz="1200" dirty="0"/>
              <a:t> </a:t>
            </a:r>
            <a:r>
              <a:rPr lang="de-DE" sz="1200" dirty="0" err="1"/>
              <a:t>application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PV plant </a:t>
            </a:r>
            <a:r>
              <a:rPr lang="de-DE" sz="1200" dirty="0" err="1"/>
              <a:t>monitoring</a:t>
            </a:r>
            <a:endParaRPr lang="de-D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PV plant </a:t>
            </a:r>
            <a:r>
              <a:rPr lang="de-DE" sz="1200" dirty="0" err="1"/>
              <a:t>set-up</a:t>
            </a:r>
            <a:r>
              <a:rPr lang="de-DE" sz="1200" dirty="0"/>
              <a:t> &amp; </a:t>
            </a:r>
            <a:r>
              <a:rPr lang="de-DE" sz="1200" dirty="0" err="1"/>
              <a:t>commmissioning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7" name="图片 6" descr="图形用户界面, 应用程序&#10;&#10;描述已自动生成">
            <a:extLst>
              <a:ext uri="{FF2B5EF4-FFF2-40B4-BE49-F238E27FC236}">
                <a16:creationId xmlns:a16="http://schemas.microsoft.com/office/drawing/2014/main" id="{BE8A7D4A-F886-41EB-BF69-873C5A58B8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657" y="736587"/>
            <a:ext cx="1520825" cy="3289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5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id="{FAE75692-707E-46B7-B724-89F9748F7F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"/>
            <a:ext cx="4571656" cy="5143499"/>
          </a:xfrm>
          <a:prstGeom prst="rect">
            <a:avLst/>
          </a:prstGeom>
        </p:spPr>
      </p:pic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Installers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End </a:t>
            </a:r>
            <a:r>
              <a:rPr lang="de-DE" sz="1200" dirty="0" err="1"/>
              <a:t>users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5694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1B1DD-BB66-2A45-87CC-51E5848CB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922" y="3893270"/>
            <a:ext cx="3540938" cy="920564"/>
          </a:xfrm>
        </p:spPr>
        <p:txBody>
          <a:bodyPr/>
          <a:lstStyle/>
          <a:p>
            <a:r>
              <a:rPr lang="es-ES" dirty="0" err="1"/>
              <a:t>Monitoring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09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Plant List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List </a:t>
            </a:r>
            <a:r>
              <a:rPr lang="de-DE" sz="1200" dirty="0" err="1"/>
              <a:t>of</a:t>
            </a:r>
            <a:r>
              <a:rPr lang="de-DE" sz="1200" dirty="0"/>
              <a:t> all PV plants </a:t>
            </a:r>
            <a:r>
              <a:rPr lang="de-DE" sz="1200" dirty="0" err="1"/>
              <a:t>under</a:t>
            </a:r>
            <a:r>
              <a:rPr lang="de-DE" sz="1200" dirty="0"/>
              <a:t> </a:t>
            </a:r>
            <a:r>
              <a:rPr lang="de-DE" sz="1200" dirty="0" err="1"/>
              <a:t>management</a:t>
            </a:r>
            <a:r>
              <a:rPr lang="de-DE" sz="1200" dirty="0"/>
              <a:t> </a:t>
            </a:r>
            <a:r>
              <a:rPr lang="de-DE" sz="1200" dirty="0" err="1"/>
              <a:t>regardless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status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143E68-04DB-474E-8777-892905DB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4269" y="593122"/>
            <a:ext cx="1903445" cy="411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70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">
            <a:extLst>
              <a:ext uri="{FF2B5EF4-FFF2-40B4-BE49-F238E27FC236}">
                <a16:creationId xmlns:a16="http://schemas.microsoft.com/office/drawing/2014/main" id="{707FDD23-9D17-43D5-BC2C-1F613DDFCB17}"/>
              </a:ext>
            </a:extLst>
          </p:cNvPr>
          <p:cNvSpPr/>
          <p:nvPr/>
        </p:nvSpPr>
        <p:spPr>
          <a:xfrm>
            <a:off x="4559940" y="-17522"/>
            <a:ext cx="4584060" cy="5178543"/>
          </a:xfrm>
          <a:prstGeom prst="rect">
            <a:avLst/>
          </a:prstGeom>
          <a:gradFill>
            <a:gsLst>
              <a:gs pos="29000">
                <a:srgbClr val="FF1008">
                  <a:alpha val="10000"/>
                </a:srgbClr>
              </a:gs>
              <a:gs pos="98996">
                <a:srgbClr val="875EFF">
                  <a:alpha val="34345"/>
                </a:srgbClr>
              </a:gs>
            </a:gsLst>
            <a:lin ang="1884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ts val="12200"/>
              </a:lnSpc>
              <a:defRPr sz="12000" spc="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066C7D-0E21-4BBC-8764-03B787D0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PV Plant Data</a:t>
            </a:r>
          </a:p>
          <a:p>
            <a:r>
              <a:rPr lang="de-DE" sz="1400" dirty="0" err="1"/>
              <a:t>Grid</a:t>
            </a:r>
            <a:r>
              <a:rPr lang="de-DE" sz="1400" dirty="0"/>
              <a:t> connect </a:t>
            </a:r>
            <a:r>
              <a:rPr lang="de-DE" sz="1400" dirty="0" err="1"/>
              <a:t>inverter</a:t>
            </a:r>
            <a:r>
              <a:rPr lang="de-DE" sz="1400" dirty="0"/>
              <a:t> with NO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meter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9925E1-67DB-457B-B0C1-D23FAAB01F6A}"/>
              </a:ext>
            </a:extLst>
          </p:cNvPr>
          <p:cNvSpPr txBox="1"/>
          <p:nvPr/>
        </p:nvSpPr>
        <p:spPr>
          <a:xfrm>
            <a:off x="295802" y="2270481"/>
            <a:ext cx="3274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Current</a:t>
            </a:r>
            <a:r>
              <a:rPr lang="de-DE" sz="1200" dirty="0"/>
              <a:t> power </a:t>
            </a:r>
            <a:r>
              <a:rPr lang="de-DE" sz="1200" dirty="0" err="1"/>
              <a:t>production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Daily </a:t>
            </a:r>
            <a:r>
              <a:rPr lang="de-DE" sz="1200" dirty="0" err="1"/>
              <a:t>system</a:t>
            </a:r>
            <a:r>
              <a:rPr lang="de-DE" sz="1200" dirty="0"/>
              <a:t> </a:t>
            </a:r>
            <a:r>
              <a:rPr lang="de-DE" sz="1200" dirty="0" err="1"/>
              <a:t>energy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Daily </a:t>
            </a:r>
            <a:r>
              <a:rPr lang="de-DE" sz="1200" dirty="0" err="1"/>
              <a:t>savings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Daily </a:t>
            </a:r>
            <a:r>
              <a:rPr lang="de-DE" sz="1200" dirty="0" err="1"/>
              <a:t>generation</a:t>
            </a:r>
            <a:r>
              <a:rPr lang="de-DE" sz="1200" dirty="0"/>
              <a:t> </a:t>
            </a:r>
            <a:r>
              <a:rPr lang="de-DE" sz="1200" dirty="0" err="1"/>
              <a:t>graph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Day, </a:t>
            </a:r>
            <a:r>
              <a:rPr lang="de-DE" sz="1200" dirty="0" err="1"/>
              <a:t>month</a:t>
            </a:r>
            <a:r>
              <a:rPr lang="de-DE" sz="1200" dirty="0"/>
              <a:t>, </a:t>
            </a:r>
            <a:r>
              <a:rPr lang="de-DE" sz="1200" dirty="0" err="1"/>
              <a:t>year</a:t>
            </a:r>
            <a:r>
              <a:rPr lang="de-DE" sz="1200" dirty="0"/>
              <a:t> bar </a:t>
            </a:r>
            <a:r>
              <a:rPr lang="de-DE" sz="1200" dirty="0" err="1"/>
              <a:t>graph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Weather</a:t>
            </a:r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9E6BC8-61CA-4146-97D1-18CED23B6A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336" y="1167638"/>
            <a:ext cx="1348984" cy="2912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BAB042-899F-400B-99F9-D92A027442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67" y="1175968"/>
            <a:ext cx="1341268" cy="289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591410"/>
      </p:ext>
    </p:extLst>
  </p:cSld>
  <p:clrMapOvr>
    <a:masterClrMapping/>
  </p:clrMapOvr>
</p:sld>
</file>

<file path=ppt/theme/theme1.xml><?xml version="1.0" encoding="utf-8"?>
<a:theme xmlns:a="http://schemas.openxmlformats.org/drawingml/2006/main" name="Solplanet Theme">
  <a:themeElements>
    <a:clrScheme name="Personalizados 2">
      <a:dk1>
        <a:srgbClr val="4B4B51"/>
      </a:dk1>
      <a:lt1>
        <a:srgbClr val="FFFFFF"/>
      </a:lt1>
      <a:dk2>
        <a:srgbClr val="686B6E"/>
      </a:dk2>
      <a:lt2>
        <a:srgbClr val="B7B7B9"/>
      </a:lt2>
      <a:accent1>
        <a:srgbClr val="FF244F"/>
      </a:accent1>
      <a:accent2>
        <a:srgbClr val="1628D3"/>
      </a:accent2>
      <a:accent3>
        <a:srgbClr val="919599"/>
      </a:accent3>
      <a:accent4>
        <a:srgbClr val="FF668B"/>
      </a:accent4>
      <a:accent5>
        <a:srgbClr val="4F61D3"/>
      </a:accent5>
      <a:accent6>
        <a:srgbClr val="A7AED3"/>
      </a:accent6>
      <a:hlink>
        <a:srgbClr val="1628D3"/>
      </a:hlink>
      <a:folHlink>
        <a:srgbClr val="FF24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77D0995216204E90C0A53BA04ECB57" ma:contentTypeVersion="18" ma:contentTypeDescription="Skapa ett nytt dokument." ma:contentTypeScope="" ma:versionID="627a4f995b0b394f1b7764df524fa910">
  <xsd:schema xmlns:xsd="http://www.w3.org/2001/XMLSchema" xmlns:xs="http://www.w3.org/2001/XMLSchema" xmlns:p="http://schemas.microsoft.com/office/2006/metadata/properties" xmlns:ns2="3dd67574-a8dd-4beb-a643-c2c848795dae" xmlns:ns3="2fd1eb82-507f-451a-8646-260fae75bdbb" targetNamespace="http://schemas.microsoft.com/office/2006/metadata/properties" ma:root="true" ma:fieldsID="584fa9e0ae35f11fa588b65d3a29dc0f" ns2:_="" ns3:_="">
    <xsd:import namespace="3dd67574-a8dd-4beb-a643-c2c848795dae"/>
    <xsd:import namespace="2fd1eb82-507f-451a-8646-260fae75bd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umoti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67574-a8dd-4beb-a643-c2c848795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8a35934-bc27-4257-b254-01a5040a3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umotid" ma:index="24" nillable="true" ma:displayName="DAtum o tid" ma:format="DateOnly" ma:internalName="DAtumotid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1eb82-507f-451a-8646-260fae75bd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8d323a-895a-4d90-94c7-509ea37b7fe9}" ma:internalName="TaxCatchAll" ma:showField="CatchAllData" ma:web="2fd1eb82-507f-451a-8646-260fae75bd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67574-a8dd-4beb-a643-c2c848795dae">
      <Terms xmlns="http://schemas.microsoft.com/office/infopath/2007/PartnerControls"/>
    </lcf76f155ced4ddcb4097134ff3c332f>
    <TaxCatchAll xmlns="2fd1eb82-507f-451a-8646-260fae75bdbb" xsi:nil="true"/>
    <DAtumotid xmlns="3dd67574-a8dd-4beb-a643-c2c848795d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1433CC-376B-4AE8-AE79-11707EB0BD2E}"/>
</file>

<file path=customXml/itemProps2.xml><?xml version="1.0" encoding="utf-8"?>
<ds:datastoreItem xmlns:ds="http://schemas.openxmlformats.org/officeDocument/2006/customXml" ds:itemID="{FEF06A9B-01EE-4B47-B0CF-CB0DEE181765}">
  <ds:schemaRefs>
    <ds:schemaRef ds:uri="http://purl.org/dc/terms/"/>
    <ds:schemaRef ds:uri="6957ae57-e309-4935-a945-256060b65567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997d2e70-e9bd-4266-997f-df563f52e5a7"/>
    <ds:schemaRef ds:uri="20835a1a-9d18-4ce3-8adf-88d5959ee42f"/>
  </ds:schemaRefs>
</ds:datastoreItem>
</file>

<file path=customXml/itemProps3.xml><?xml version="1.0" encoding="utf-8"?>
<ds:datastoreItem xmlns:ds="http://schemas.openxmlformats.org/officeDocument/2006/customXml" ds:itemID="{313F160A-DD94-48AF-A15D-BB7FEBF0A5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896</Words>
  <Application>Microsoft Office PowerPoint</Application>
  <PresentationFormat>Pokaz na ekranie (16:9)</PresentationFormat>
  <Paragraphs>244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9" baseType="lpstr">
      <vt:lpstr>Arial</vt:lpstr>
      <vt:lpstr>Helvetica</vt:lpstr>
      <vt:lpstr>Wingdings</vt:lpstr>
      <vt:lpstr>Solplanet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Todojunto</dc:creator>
  <cp:lastModifiedBy>Tadeusz Iwanowski</cp:lastModifiedBy>
  <cp:revision>148</cp:revision>
  <dcterms:created xsi:type="dcterms:W3CDTF">2020-09-10T11:41:50Z</dcterms:created>
  <dcterms:modified xsi:type="dcterms:W3CDTF">2022-12-15T12:40:01Z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0x010100A977D0995216204E90C0A53BA04ECB57</vt:lpwstr>
  </property>
  <property fmtid="{D5CDD505-2E9C-101B-9397-08002B2CF9AE}" pid="3" name="MediaServiceImageTags">
    <vt:lpwstr/>
  </property>
</Properties>
</file>